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1" r:id="rId5"/>
    <p:sldMasterId id="2147483665" r:id="rId6"/>
  </p:sldMasterIdLst>
  <p:notesMasterIdLst>
    <p:notesMasterId r:id="rId85"/>
  </p:notesMasterIdLst>
  <p:handoutMasterIdLst>
    <p:handoutMasterId r:id="rId86"/>
  </p:handoutMasterIdLst>
  <p:sldIdLst>
    <p:sldId id="2528" r:id="rId7"/>
    <p:sldId id="386" r:id="rId8"/>
    <p:sldId id="387" r:id="rId9"/>
    <p:sldId id="389" r:id="rId10"/>
    <p:sldId id="391" r:id="rId11"/>
    <p:sldId id="2468" r:id="rId12"/>
    <p:sldId id="2529" r:id="rId13"/>
    <p:sldId id="2530" r:id="rId14"/>
    <p:sldId id="261" r:id="rId15"/>
    <p:sldId id="2469" r:id="rId16"/>
    <p:sldId id="2541" r:id="rId17"/>
    <p:sldId id="393" r:id="rId18"/>
    <p:sldId id="394" r:id="rId19"/>
    <p:sldId id="2542" r:id="rId20"/>
    <p:sldId id="2519" r:id="rId21"/>
    <p:sldId id="677" r:id="rId22"/>
    <p:sldId id="2455" r:id="rId23"/>
    <p:sldId id="397" r:id="rId24"/>
    <p:sldId id="2470" r:id="rId25"/>
    <p:sldId id="2536" r:id="rId26"/>
    <p:sldId id="2472" r:id="rId27"/>
    <p:sldId id="2537" r:id="rId28"/>
    <p:sldId id="2475" r:id="rId29"/>
    <p:sldId id="2538" r:id="rId30"/>
    <p:sldId id="2477" r:id="rId31"/>
    <p:sldId id="2539" r:id="rId32"/>
    <p:sldId id="398" r:id="rId33"/>
    <p:sldId id="399" r:id="rId34"/>
    <p:sldId id="402" r:id="rId35"/>
    <p:sldId id="403" r:id="rId36"/>
    <p:sldId id="404" r:id="rId37"/>
    <p:sldId id="2546" r:id="rId38"/>
    <p:sldId id="2540" r:id="rId39"/>
    <p:sldId id="420" r:id="rId40"/>
    <p:sldId id="2533" r:id="rId41"/>
    <p:sldId id="400" r:id="rId42"/>
    <p:sldId id="2534" r:id="rId43"/>
    <p:sldId id="719" r:id="rId44"/>
    <p:sldId id="2532" r:id="rId45"/>
    <p:sldId id="405" r:id="rId46"/>
    <p:sldId id="406" r:id="rId47"/>
    <p:sldId id="407" r:id="rId48"/>
    <p:sldId id="2535" r:id="rId49"/>
    <p:sldId id="762" r:id="rId50"/>
    <p:sldId id="421" r:id="rId51"/>
    <p:sldId id="408" r:id="rId52"/>
    <p:sldId id="409" r:id="rId53"/>
    <p:sldId id="410" r:id="rId54"/>
    <p:sldId id="422" r:id="rId55"/>
    <p:sldId id="388" r:id="rId56"/>
    <p:sldId id="2545" r:id="rId57"/>
    <p:sldId id="650" r:id="rId58"/>
    <p:sldId id="423" r:id="rId59"/>
    <p:sldId id="629" r:id="rId60"/>
    <p:sldId id="622" r:id="rId61"/>
    <p:sldId id="624" r:id="rId62"/>
    <p:sldId id="626" r:id="rId63"/>
    <p:sldId id="627" r:id="rId64"/>
    <p:sldId id="411" r:id="rId65"/>
    <p:sldId id="611" r:id="rId66"/>
    <p:sldId id="612" r:id="rId67"/>
    <p:sldId id="613" r:id="rId68"/>
    <p:sldId id="614" r:id="rId69"/>
    <p:sldId id="615" r:id="rId70"/>
    <p:sldId id="630" r:id="rId71"/>
    <p:sldId id="616" r:id="rId72"/>
    <p:sldId id="617" r:id="rId73"/>
    <p:sldId id="645" r:id="rId74"/>
    <p:sldId id="639" r:id="rId75"/>
    <p:sldId id="632" r:id="rId76"/>
    <p:sldId id="640" r:id="rId77"/>
    <p:sldId id="641" r:id="rId78"/>
    <p:sldId id="642" r:id="rId79"/>
    <p:sldId id="643" r:id="rId80"/>
    <p:sldId id="644" r:id="rId81"/>
    <p:sldId id="647" r:id="rId82"/>
    <p:sldId id="2543" r:id="rId83"/>
    <p:sldId id="2544" r:id="rId84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dra Hart" initials="SH" lastIdx="0" clrIdx="0">
    <p:extLst>
      <p:ext uri="{19B8F6BF-5375-455C-9EA6-DF929625EA0E}">
        <p15:presenceInfo xmlns:p15="http://schemas.microsoft.com/office/powerpoint/2012/main" userId="Sandra Hart" providerId="None"/>
      </p:ext>
    </p:extLst>
  </p:cmAuthor>
  <p:cmAuthor id="2" name="Tammy Griffin" initials="TG" lastIdx="1" clrIdx="1">
    <p:extLst>
      <p:ext uri="{19B8F6BF-5375-455C-9EA6-DF929625EA0E}">
        <p15:presenceInfo xmlns:p15="http://schemas.microsoft.com/office/powerpoint/2012/main" userId="eb3a53ca7294018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2030"/>
    <a:srgbClr val="CF3020"/>
    <a:srgbClr val="64666A"/>
    <a:srgbClr val="000000"/>
    <a:srgbClr val="E11D3D"/>
    <a:srgbClr val="C9102E"/>
    <a:srgbClr val="BA0000"/>
    <a:srgbClr val="BA4040"/>
    <a:srgbClr val="641934"/>
    <a:srgbClr val="8434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2" autoAdjust="0"/>
    <p:restoredTop sz="78978" autoAdjust="0"/>
  </p:normalViewPr>
  <p:slideViewPr>
    <p:cSldViewPr snapToGrid="0">
      <p:cViewPr varScale="1">
        <p:scale>
          <a:sx n="68" d="100"/>
          <a:sy n="68" d="100"/>
        </p:scale>
        <p:origin x="139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430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84" Type="http://schemas.openxmlformats.org/officeDocument/2006/relationships/slide" Target="slides/slide78.xml"/><Relationship Id="rId89" Type="http://schemas.openxmlformats.org/officeDocument/2006/relationships/viewProps" Target="viewProp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90" Type="http://schemas.openxmlformats.org/officeDocument/2006/relationships/theme" Target="theme/theme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2457" cy="4623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5996" y="1"/>
            <a:ext cx="3012457" cy="4623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5C54D-2C19-4125-968F-3903584745FD}" type="datetimeFigureOut">
              <a:rPr lang="en-IE" smtClean="0"/>
              <a:t>26/09/2022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3755"/>
            <a:ext cx="3012457" cy="4623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5996" y="8773755"/>
            <a:ext cx="3012457" cy="4623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3CA17C-8BF8-446E-B00E-90FF84B5AC0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10752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E50EC-8CF9-B14A-A74C-5F6850CA225C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45000"/>
            <a:ext cx="5559425" cy="3636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F9D5DD-ACA7-F840-B1B7-9E1A7F22A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399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cormengine.schoox.com/scormcontent/9f2be57b00a9263487287d93572fa4d3/story_content/external_files/Feature%20Presentation%20Planning%20Document%20(1).pdf" TargetMode="External"/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9D5DD-ACA7-F840-B1B7-9E1A7F22A1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10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3F2F03-07C4-4EAB-9ADB-64A411896570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575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Planning Link: </a:t>
            </a:r>
            <a:r>
              <a:rPr lang="en-US" dirty="0">
                <a:hlinkClick r:id="rId3"/>
              </a:rPr>
              <a:t>https://scormengine.schoox.com/scormcontent/9f2be57b00a9263487287d93572fa4d3/story_content/external_files/Feature%20Presentation%20Planning%20Document%20(1).pdf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baseline="0" dirty="0"/>
              <a:t>INTRO</a:t>
            </a:r>
          </a:p>
          <a:p>
            <a:pPr marL="228600" indent="-228600">
              <a:buAutoNum type="arabicPeriod"/>
            </a:pPr>
            <a:r>
              <a:rPr lang="en-US" baseline="0" dirty="0"/>
              <a:t>Tell your story, including info about your company and how you got to where you are today</a:t>
            </a:r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CHOOSE TWO:</a:t>
            </a:r>
          </a:p>
          <a:p>
            <a:pPr marL="228600" indent="-228600">
              <a:buAutoNum type="arabicPeriod"/>
            </a:pPr>
            <a:r>
              <a:rPr lang="en-US" baseline="0" dirty="0"/>
              <a:t>Favorite story about how you solved a client problem</a:t>
            </a:r>
          </a:p>
          <a:p>
            <a:pPr marL="228600" indent="-228600">
              <a:buAutoNum type="arabicPeriod"/>
            </a:pPr>
            <a:r>
              <a:rPr lang="en-US" baseline="0" dirty="0"/>
              <a:t>Doors your want to open or people/companies you’re looking to work with</a:t>
            </a:r>
          </a:p>
          <a:p>
            <a:pPr marL="228600" indent="-228600">
              <a:buAutoNum type="arabicPeriod"/>
            </a:pPr>
            <a:r>
              <a:rPr lang="en-US" baseline="0" dirty="0"/>
              <a:t>Three types of referrals you are seeking and why</a:t>
            </a:r>
          </a:p>
          <a:p>
            <a:pPr marL="228600" indent="-228600">
              <a:buAutoNum type="arabicPeriod"/>
            </a:pPr>
            <a:r>
              <a:rPr lang="en-US" baseline="0" dirty="0"/>
              <a:t>Things members can listen/look for</a:t>
            </a:r>
          </a:p>
          <a:p>
            <a:pPr marL="228600" indent="-228600">
              <a:buAutoNum type="arabicPeriod"/>
            </a:pPr>
            <a:r>
              <a:rPr lang="en-US" baseline="0" dirty="0"/>
              <a:t>Share what members can say to bring you/your product into the conversation</a:t>
            </a:r>
          </a:p>
          <a:p>
            <a:pPr marL="228600" indent="-228600">
              <a:buAutoNum type="arabicPeriod"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CONCLUSION</a:t>
            </a:r>
          </a:p>
          <a:p>
            <a:pPr marL="228600" indent="-228600">
              <a:buAutoNum type="arabicPeriod"/>
            </a:pPr>
            <a:r>
              <a:rPr lang="en-US" baseline="0" dirty="0"/>
              <a:t>Call to action – be specific with the types of referrals you are looking for</a:t>
            </a:r>
          </a:p>
          <a:p>
            <a:pPr marL="228600" indent="-228600">
              <a:buAutoNum type="arabicPeriod"/>
            </a:pPr>
            <a:r>
              <a:rPr lang="en-US" baseline="0" dirty="0"/>
              <a:t>Invite members to schedule 1-2-1 with you as follow-up</a:t>
            </a:r>
          </a:p>
          <a:p>
            <a:pPr marL="228600" indent="-228600">
              <a:buAutoNum type="arabicPeriod"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TIPS</a:t>
            </a:r>
          </a:p>
          <a:p>
            <a:pPr marL="228600" indent="-228600">
              <a:buAutoNum type="arabicPeriod"/>
            </a:pPr>
            <a:r>
              <a:rPr lang="en-US" baseline="0" dirty="0"/>
              <a:t>Write down what you want to say</a:t>
            </a:r>
          </a:p>
          <a:p>
            <a:pPr marL="228600" indent="-228600">
              <a:buAutoNum type="arabicPeriod"/>
            </a:pPr>
            <a:r>
              <a:rPr lang="en-US" baseline="0" dirty="0"/>
              <a:t>Practice and rehearse your presentation (time yourself!)</a:t>
            </a:r>
          </a:p>
          <a:p>
            <a:pPr marL="228600" indent="-228600">
              <a:buAutoNum type="arabicPeriod"/>
            </a:pPr>
            <a:r>
              <a:rPr lang="en-US" baseline="0" dirty="0"/>
              <a:t>Get feedback from someone else</a:t>
            </a:r>
          </a:p>
          <a:p>
            <a:pPr marL="228600" indent="-228600">
              <a:buAutoNum type="arabicPeriod"/>
            </a:pPr>
            <a:r>
              <a:rPr lang="en-US" baseline="0" dirty="0"/>
              <a:t>Set up any materials in advance</a:t>
            </a:r>
          </a:p>
          <a:p>
            <a:pPr marL="228600" indent="-228600">
              <a:buAutoNum type="arabicPeriod"/>
            </a:pPr>
            <a:r>
              <a:rPr lang="en-US" baseline="0" dirty="0"/>
              <a:t>Keep any handouts simple!</a:t>
            </a:r>
          </a:p>
          <a:p>
            <a:pPr marL="228600" indent="-228600">
              <a:buAutoNum type="arabicPeriod"/>
            </a:pPr>
            <a:endParaRPr lang="en-US" baseline="0" dirty="0"/>
          </a:p>
          <a:p>
            <a:pPr marL="228600" indent="-228600">
              <a:buAutoNum type="arabicPeriod"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9D5DD-ACA7-F840-B1B7-9E1A7F22A19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29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aseline="0" dirty="0"/>
              <a:t>INTRO (2 mins)</a:t>
            </a:r>
          </a:p>
          <a:p>
            <a:pPr marL="0" indent="0">
              <a:buNone/>
            </a:pP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Tell your story, including info about your company and how you got to where you are today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9D5DD-ACA7-F840-B1B7-9E1A7F22A19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5873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aseline="0" dirty="0"/>
              <a:t>BODY – Choose Two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Favorite story about how you solved a client problem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Doors your want to open or people/companies you’re looking to work with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Three types of referrals you are seeking and why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Things members can listen/look for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Share what members can say to bring you/your product into the conversation</a:t>
            </a:r>
          </a:p>
          <a:p>
            <a:pPr marL="228600" indent="-228600">
              <a:spcBef>
                <a:spcPts val="600"/>
              </a:spcBef>
              <a:buAutoNum type="arabicPeriod"/>
            </a:pPr>
            <a:endParaRPr lang="en-US" sz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another slide or two in this section is encouraged, as long as the section does not  exceed the time!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9D5DD-ACA7-F840-B1B7-9E1A7F22A19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162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aseline="0" dirty="0"/>
              <a:t>CONCLUSION (2 mins)</a:t>
            </a:r>
          </a:p>
          <a:p>
            <a:pPr marL="228600" indent="-228600">
              <a:buAutoNum type="arabicPeriod"/>
            </a:pPr>
            <a:r>
              <a:rPr lang="en-US" baseline="0" dirty="0"/>
              <a:t>Call to action – be specific with the types of referrals you are looking for</a:t>
            </a:r>
          </a:p>
          <a:p>
            <a:pPr marL="228600" indent="-228600">
              <a:buAutoNum type="arabicPeriod"/>
            </a:pPr>
            <a:r>
              <a:rPr lang="en-US" baseline="0" dirty="0"/>
              <a:t>Invite members to schedule 1-2-1 with you as follow-up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9D5DD-ACA7-F840-B1B7-9E1A7F22A19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12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9D5DD-ACA7-F840-B1B7-9E1A7F22A1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30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9D5DD-ACA7-F840-B1B7-9E1A7F22A1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774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BNI® is the most successful organization of its type in the world. There are currently almost 10,000 Chapters and more than 270,000 Members in 72 countries globally. Members of BNI® have passed millions of referrals and this translates into billions of dollars in business being passed between our Members. The philosophy of BNI® is Givers Gain®: If I give business to the Members of my Chapter, in return they will want to give business to me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9D5DD-ACA7-F840-B1B7-9E1A7F22A1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90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9D5DD-ACA7-F840-B1B7-9E1A7F22A19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82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9D5DD-ACA7-F840-B1B7-9E1A7F22A19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077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Option 2: List out members names on 1 slide so the order is known and quickly go around the room without changing slides.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9D5DD-ACA7-F840-B1B7-9E1A7F22A19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967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en-US" sz="1200" b="1" dirty="0"/>
              <a:t>We like to share this information with you every week because BNI is a marketing organization and marketing is goal driven.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9D5DD-ACA7-F840-B1B7-9E1A7F22A19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548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3F2F03-07C4-4EAB-9ADB-64A411896570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393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4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D586FA4-FBF2-4332-BD92-04788C6B2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419" y="0"/>
            <a:ext cx="11169161" cy="1056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404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84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07686-6B32-40F2-919E-6A8EB10DA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936" y="457200"/>
            <a:ext cx="424009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3C33F-B546-4CFD-8127-11D65F95A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476876" cy="54038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53DEC-61C0-4EB7-ADA5-282445E842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1936" y="2057400"/>
            <a:ext cx="424009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56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B93BC-A4EE-4971-96B7-77BDA44C1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104" y="457200"/>
            <a:ext cx="4204921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60CEB7-776C-49E4-9FB9-6F88017A7D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457201"/>
            <a:ext cx="6492997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E5D677-6E29-4736-9C43-A3EADE65C9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7104" y="2057400"/>
            <a:ext cx="4204921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065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53F0AD-3B13-4F44-A3E7-9E4FF959C87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0947" y="1323704"/>
            <a:ext cx="4633165" cy="4528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err="1"/>
              <a:t>Nombre</a:t>
            </a:r>
            <a:r>
              <a:rPr lang="en-US"/>
              <a:t> </a:t>
            </a:r>
            <a:r>
              <a:rPr lang="en-US" err="1"/>
              <a:t>Apellidos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02796F8-C0C4-47AB-9E5E-220358CF2E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3849" y="536713"/>
            <a:ext cx="10326156" cy="560567"/>
          </a:xfrm>
        </p:spPr>
        <p:txBody>
          <a:bodyPr>
            <a:noAutofit/>
          </a:bodyPr>
          <a:lstStyle>
            <a:lvl1pPr marL="0" indent="0">
              <a:buNone/>
              <a:defRPr sz="3200" b="1" baseline="0"/>
            </a:lvl1pPr>
          </a:lstStyle>
          <a:p>
            <a:pPr lvl="0"/>
            <a:r>
              <a:rPr lang="en-US" err="1"/>
              <a:t>Titulo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0068319-38CA-416F-9C63-2CD7C3ECD01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55170" y="1864287"/>
            <a:ext cx="3804835" cy="3562888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Imagen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C9C5CE5-683B-4EC1-8CB0-14653E337B8B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33849" y="1820095"/>
            <a:ext cx="4633165" cy="3309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err="1"/>
              <a:t>Actividad</a:t>
            </a:r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16FCD82-5585-43FA-B075-31F33C9E9094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33849" y="2222644"/>
            <a:ext cx="4633165" cy="3309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err="1"/>
              <a:t>Invitado</a:t>
            </a:r>
            <a:r>
              <a:rPr lang="en-US"/>
              <a:t> por: </a:t>
            </a:r>
            <a:r>
              <a:rPr lang="en-US" err="1"/>
              <a:t>Nombre</a:t>
            </a:r>
            <a:r>
              <a:rPr lang="en-US"/>
              <a:t> </a:t>
            </a:r>
            <a:r>
              <a:rPr lang="en-US" err="1"/>
              <a:t>Apellido</a:t>
            </a:r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D612469-0EA4-4DC7-A346-AF1AC892B9DF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625299" y="2932835"/>
            <a:ext cx="4633165" cy="4528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err="1"/>
              <a:t>Nombre</a:t>
            </a:r>
            <a:r>
              <a:rPr lang="en-US"/>
              <a:t> </a:t>
            </a:r>
            <a:r>
              <a:rPr lang="en-US" err="1"/>
              <a:t>Apellidos</a:t>
            </a:r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0F7A58C-101E-4429-A7A1-25E03C0DE4A0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608201" y="3429226"/>
            <a:ext cx="4633165" cy="3309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err="1"/>
              <a:t>Actividad</a:t>
            </a:r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0612DA3-A341-4DCB-88A8-85CA01303A81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608201" y="3831775"/>
            <a:ext cx="4633165" cy="3309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err="1"/>
              <a:t>Invitado</a:t>
            </a:r>
            <a:r>
              <a:rPr lang="en-US"/>
              <a:t> por: </a:t>
            </a:r>
            <a:r>
              <a:rPr lang="en-US" err="1"/>
              <a:t>Nombre</a:t>
            </a:r>
            <a:r>
              <a:rPr lang="en-US"/>
              <a:t> </a:t>
            </a:r>
            <a:r>
              <a:rPr lang="en-US" err="1"/>
              <a:t>Apellido</a:t>
            </a:r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D3ECBCB-3553-4B08-BAFA-74D7D7E91BC2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608201" y="4567648"/>
            <a:ext cx="4633165" cy="4528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err="1"/>
              <a:t>Nombre</a:t>
            </a:r>
            <a:r>
              <a:rPr lang="en-US"/>
              <a:t> </a:t>
            </a:r>
            <a:r>
              <a:rPr lang="en-US" err="1"/>
              <a:t>Apellidos</a:t>
            </a:r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3F8E118-CDCC-4BA0-BA4E-ED2F2E46FF64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591103" y="5064039"/>
            <a:ext cx="4633165" cy="3309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err="1"/>
              <a:t>Actividad</a:t>
            </a:r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9FD58088-C231-4D57-96CA-874C754C3FA6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591103" y="5466588"/>
            <a:ext cx="4633165" cy="3309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err="1"/>
              <a:t>Invitado</a:t>
            </a:r>
            <a:r>
              <a:rPr lang="en-US"/>
              <a:t> por: </a:t>
            </a:r>
            <a:r>
              <a:rPr lang="en-US" err="1"/>
              <a:t>Nombre</a:t>
            </a:r>
            <a:r>
              <a:rPr lang="en-US"/>
              <a:t> </a:t>
            </a:r>
            <a:r>
              <a:rPr lang="en-US" err="1"/>
              <a:t>Apellido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1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96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46BE4C-CF11-4491-8CBD-AAE59F8151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5563" y="1583578"/>
            <a:ext cx="4559897" cy="17487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E58A23-A55E-4A3E-AC76-54DCAF7EBC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1570" y="4441118"/>
            <a:ext cx="4670430" cy="2445757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CB46FE5D-3742-4427-9C5B-94ED5EE98C0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3602038"/>
            <a:ext cx="12192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3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74862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CB03896-1836-41B9-A806-B5F36E2DA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417" y="6449"/>
            <a:ext cx="11169161" cy="1056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4A6CE3-C6CD-4F12-A37E-7F5614E328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4928" y="1062625"/>
            <a:ext cx="11169650" cy="4519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775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79070-5776-406C-8382-D7F41968F1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AA7636-6A95-4962-8FC3-CD9A098895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6719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53F0AD-3B13-4F44-A3E7-9E4FF959C8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0947" y="1894865"/>
            <a:ext cx="4633165" cy="40536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02796F8-C0C4-47AB-9E5E-220358CF2E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3849" y="536713"/>
            <a:ext cx="4650263" cy="1182756"/>
          </a:xfrm>
        </p:spPr>
        <p:txBody>
          <a:bodyPr>
            <a:noAutofit/>
          </a:bodyPr>
          <a:lstStyle>
            <a:lvl1pPr marL="0" indent="0">
              <a:buNone/>
              <a:defRPr sz="3200" b="1" baseline="0"/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9778B11E-866D-314C-BBC2-98B616473B29}"/>
              </a:ext>
            </a:extLst>
          </p:cNvPr>
          <p:cNvSpPr/>
          <p:nvPr userDrawn="1"/>
        </p:nvSpPr>
        <p:spPr>
          <a:xfrm rot="5400000">
            <a:off x="5888749" y="656994"/>
            <a:ext cx="2124949" cy="2124949"/>
          </a:xfrm>
          <a:prstGeom prst="rtTriangle">
            <a:avLst/>
          </a:prstGeom>
          <a:solidFill>
            <a:srgbClr val="CF203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0068319-38CA-416F-9C63-2CD7C3ECD01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35910" y="1036061"/>
            <a:ext cx="5033400" cy="4713329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9507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CB03896-1836-41B9-A806-B5F36E2DA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417" y="6449"/>
            <a:ext cx="11169161" cy="1056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4A6CE3-C6CD-4F12-A37E-7F5614E328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4928" y="1062625"/>
            <a:ext cx="11169650" cy="4519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56617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27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CAA939-0FF4-4CB2-997A-32C484386D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1182" y="2079171"/>
            <a:ext cx="9180818" cy="480770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5913E43-253A-4125-B6B5-4CEF7FFE11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509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98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A0CE6-DD4D-4A54-BB74-EAA301F30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0A86A5-11A9-420F-A5E0-3221F4CF3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316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0A4F7-B89C-4624-8C53-A901EAA338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619" y="1058579"/>
            <a:ext cx="5490797" cy="43255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ACEA7-0846-429C-BA19-B33ACF12A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0816" y="1058579"/>
            <a:ext cx="5525964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E1BF993A-EF70-465C-BBD6-E10F4F0DF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619" y="2403"/>
            <a:ext cx="11169161" cy="1056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19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D045EC-518F-4A5B-9F10-F6FEAAD33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999" y="1075713"/>
            <a:ext cx="546857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E8D648-BB84-4A24-8F33-2462403CD3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004" y="1922143"/>
            <a:ext cx="5468572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6C91A6-CB77-4929-9C80-01DECAA5A7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098231"/>
            <a:ext cx="5525964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2D644D-1145-4DCC-BBAE-6BEE7AAE65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922143"/>
            <a:ext cx="5525964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22D4903-112B-4623-B6AC-0777EBA38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04" y="0"/>
            <a:ext cx="11169161" cy="1056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7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D586FA4-FBF2-4332-BD92-04788C6B2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419" y="0"/>
            <a:ext cx="11169161" cy="1056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289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07686-6B32-40F2-919E-6A8EB10DA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936" y="457200"/>
            <a:ext cx="424009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3C33F-B546-4CFD-8127-11D65F95A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476876" cy="54038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53DEC-61C0-4EB7-ADA5-282445E842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1936" y="2057400"/>
            <a:ext cx="424009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897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B93BC-A4EE-4971-96B7-77BDA44C1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104" y="457200"/>
            <a:ext cx="4204921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60CEB7-776C-49E4-9FB9-6F88017A7D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457201"/>
            <a:ext cx="6492997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E5D677-6E29-4736-9C43-A3EADE65C9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7104" y="2057400"/>
            <a:ext cx="4204921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459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oved BNI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92FAFB-F83D-414B-BD74-0176152310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3022" y="180295"/>
            <a:ext cx="8040218" cy="58989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1B0871-CEA7-46DD-9295-03BD20968DF0}"/>
              </a:ext>
            </a:extLst>
          </p:cNvPr>
          <p:cNvSpPr txBox="1"/>
          <p:nvPr userDrawn="1"/>
        </p:nvSpPr>
        <p:spPr>
          <a:xfrm>
            <a:off x="9608423" y="1335348"/>
            <a:ext cx="10823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Do Not </a:t>
            </a:r>
          </a:p>
          <a:p>
            <a:pPr algn="ctr"/>
            <a:r>
              <a:rPr lang="en-US" sz="1200" b="1" dirty="0"/>
              <a:t>Use Other </a:t>
            </a:r>
          </a:p>
          <a:p>
            <a:pPr algn="ctr"/>
            <a:r>
              <a:rPr lang="en-US" sz="1200" b="1" dirty="0"/>
              <a:t>Hues of Red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F96E87-288D-4E18-A7F4-14D5E33EA9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38509" y="2179337"/>
            <a:ext cx="1022176" cy="37378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D0FA09-E4C1-4D59-B18D-D09636FDA6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4827" t="35301" r="34948" b="37973"/>
          <a:stretch/>
        </p:blipFill>
        <p:spPr>
          <a:xfrm>
            <a:off x="9309718" y="2787508"/>
            <a:ext cx="1679758" cy="273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98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79070-5776-406C-8382-D7F41968F1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AA7636-6A95-4962-8FC3-CD9A098895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7618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CB03896-1836-41B9-A806-B5F36E2DA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417" y="6449"/>
            <a:ext cx="11169161" cy="1056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4A6CE3-C6CD-4F12-A37E-7F5614E328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4928" y="1062625"/>
            <a:ext cx="11169650" cy="4519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795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53F0AD-3B13-4F44-A3E7-9E4FF959C8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0947" y="1894865"/>
            <a:ext cx="4633165" cy="40536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02796F8-C0C4-47AB-9E5E-220358CF2E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3849" y="536713"/>
            <a:ext cx="4650263" cy="1182756"/>
          </a:xfrm>
        </p:spPr>
        <p:txBody>
          <a:bodyPr>
            <a:noAutofit/>
          </a:bodyPr>
          <a:lstStyle>
            <a:lvl1pPr marL="0" indent="0">
              <a:buNone/>
              <a:defRPr sz="3200" b="1" baseline="0"/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9778B11E-866D-314C-BBC2-98B616473B29}"/>
              </a:ext>
            </a:extLst>
          </p:cNvPr>
          <p:cNvSpPr/>
          <p:nvPr userDrawn="1"/>
        </p:nvSpPr>
        <p:spPr>
          <a:xfrm rot="5400000">
            <a:off x="5792058" y="546382"/>
            <a:ext cx="2124949" cy="2124949"/>
          </a:xfrm>
          <a:prstGeom prst="rtTriangle">
            <a:avLst/>
          </a:prstGeom>
          <a:solidFill>
            <a:srgbClr val="CF203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0068319-38CA-416F-9C63-2CD7C3ECD01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35910" y="1036061"/>
            <a:ext cx="5033400" cy="4713329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1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797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A0CE6-DD4D-4A54-BB74-EAA301F30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0A86A5-11A9-420F-A5E0-3221F4CF3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865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0A4F7-B89C-4624-8C53-A901EAA338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619" y="1058579"/>
            <a:ext cx="5490797" cy="43255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ACEA7-0846-429C-BA19-B33ACF12A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0816" y="1058579"/>
            <a:ext cx="5525964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E1BF993A-EF70-465C-BBD6-E10F4F0DF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619" y="2403"/>
            <a:ext cx="11169161" cy="1056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395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D045EC-518F-4A5B-9F10-F6FEAAD33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999" y="1075713"/>
            <a:ext cx="546857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E8D648-BB84-4A24-8F33-2462403CD3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004" y="1922143"/>
            <a:ext cx="5468572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6C91A6-CB77-4929-9C80-01DECAA5A7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098231"/>
            <a:ext cx="5525964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2D644D-1145-4DCC-BBAE-6BEE7AAE65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922143"/>
            <a:ext cx="5525964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22D4903-112B-4623-B6AC-0777EBA38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04" y="0"/>
            <a:ext cx="11169161" cy="1056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022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C3E380F-0146-4E9C-98E8-1E527FCF6C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4273" y="4409428"/>
            <a:ext cx="4670430" cy="244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623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80" r:id="rId2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DA02FF0-C809-8646-916E-1F557617758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8097" y="5813346"/>
            <a:ext cx="2033474" cy="1064866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C51039D2-5428-4F9C-983B-E871C7CFC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785" y="0"/>
            <a:ext cx="11169161" cy="1056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82E9E18-8709-465F-B920-AAE11B63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417" y="1062790"/>
            <a:ext cx="11169161" cy="4528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C7600220-594C-1C45-8392-17C39B7150D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63" y="6200421"/>
            <a:ext cx="798042" cy="54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0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64" r:id="rId3"/>
    <p:sldLayoutId id="214748366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81" r:id="rId12"/>
    <p:sldLayoutId id="2147483682" r:id="rId13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1E366C2-445C-8C4D-8274-4B1C66A25E1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963" y="6351103"/>
            <a:ext cx="976497" cy="3744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A02FF0-C809-8646-916E-1F557617758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8097" y="5813346"/>
            <a:ext cx="2033474" cy="1064866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C51039D2-5428-4F9C-983B-E871C7CFC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785" y="0"/>
            <a:ext cx="11169161" cy="1056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82E9E18-8709-465F-B920-AAE11B63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417" y="1062790"/>
            <a:ext cx="11169161" cy="4528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5226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00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9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34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bni.com/privacy-policy" TargetMode="Externa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www.bni.com/privacy-policy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microsoft.com/office/2007/relationships/media" Target="../media/media7.mp4"/><Relationship Id="rId18" Type="http://schemas.openxmlformats.org/officeDocument/2006/relationships/image" Target="../media/image13.png"/><Relationship Id="rId26" Type="http://schemas.openxmlformats.org/officeDocument/2006/relationships/slide" Target="slide10.xml"/><Relationship Id="rId3" Type="http://schemas.microsoft.com/office/2007/relationships/media" Target="../media/media2.mp4"/><Relationship Id="rId21" Type="http://schemas.openxmlformats.org/officeDocument/2006/relationships/image" Target="../media/image15.png"/><Relationship Id="rId34" Type="http://schemas.openxmlformats.org/officeDocument/2006/relationships/image" Target="../media/image24.png"/><Relationship Id="rId7" Type="http://schemas.microsoft.com/office/2007/relationships/media" Target="../media/media4.mp4"/><Relationship Id="rId12" Type="http://schemas.openxmlformats.org/officeDocument/2006/relationships/video" Target="../media/media6.mp4"/><Relationship Id="rId17" Type="http://schemas.openxmlformats.org/officeDocument/2006/relationships/slide" Target="slide27.xml"/><Relationship Id="rId25" Type="http://schemas.openxmlformats.org/officeDocument/2006/relationships/image" Target="../media/image18.png"/><Relationship Id="rId33" Type="http://schemas.openxmlformats.org/officeDocument/2006/relationships/image" Target="../media/image23.png"/><Relationship Id="rId2" Type="http://schemas.openxmlformats.org/officeDocument/2006/relationships/video" Target="../media/media1.mp4"/><Relationship Id="rId16" Type="http://schemas.openxmlformats.org/officeDocument/2006/relationships/notesSlide" Target="../notesSlides/notesSlide1.xml"/><Relationship Id="rId20" Type="http://schemas.openxmlformats.org/officeDocument/2006/relationships/slide" Target="slide13.xml"/><Relationship Id="rId29" Type="http://schemas.openxmlformats.org/officeDocument/2006/relationships/slide" Target="slide9.xml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microsoft.com/office/2007/relationships/media" Target="../media/media6.mp4"/><Relationship Id="rId24" Type="http://schemas.openxmlformats.org/officeDocument/2006/relationships/image" Target="../media/image17.png"/><Relationship Id="rId32" Type="http://schemas.openxmlformats.org/officeDocument/2006/relationships/slide" Target="slide5.xml"/><Relationship Id="rId5" Type="http://schemas.microsoft.com/office/2007/relationships/media" Target="../media/media3.mp4"/><Relationship Id="rId15" Type="http://schemas.openxmlformats.org/officeDocument/2006/relationships/slideLayout" Target="../slideLayouts/slideLayout10.xml"/><Relationship Id="rId23" Type="http://schemas.openxmlformats.org/officeDocument/2006/relationships/slide" Target="slide12.xml"/><Relationship Id="rId28" Type="http://schemas.openxmlformats.org/officeDocument/2006/relationships/image" Target="../media/image20.png"/><Relationship Id="rId36" Type="http://schemas.openxmlformats.org/officeDocument/2006/relationships/image" Target="../media/image26.png"/><Relationship Id="rId10" Type="http://schemas.openxmlformats.org/officeDocument/2006/relationships/video" Target="../media/media5.mp4"/><Relationship Id="rId19" Type="http://schemas.openxmlformats.org/officeDocument/2006/relationships/image" Target="../media/image14.png"/><Relationship Id="rId31" Type="http://schemas.openxmlformats.org/officeDocument/2006/relationships/image" Target="../media/image22.png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4" Type="http://schemas.openxmlformats.org/officeDocument/2006/relationships/video" Target="../media/media7.mp4"/><Relationship Id="rId22" Type="http://schemas.openxmlformats.org/officeDocument/2006/relationships/image" Target="../media/image16.png"/><Relationship Id="rId27" Type="http://schemas.openxmlformats.org/officeDocument/2006/relationships/image" Target="../media/image19.png"/><Relationship Id="rId30" Type="http://schemas.openxmlformats.org/officeDocument/2006/relationships/image" Target="../media/image21.png"/><Relationship Id="rId35" Type="http://schemas.openxmlformats.org/officeDocument/2006/relationships/image" Target="../media/image2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microsoft.com/office/2007/relationships/media" Target="../media/media7.mp4"/><Relationship Id="rId18" Type="http://schemas.openxmlformats.org/officeDocument/2006/relationships/image" Target="../media/image13.png"/><Relationship Id="rId26" Type="http://schemas.openxmlformats.org/officeDocument/2006/relationships/image" Target="../media/image24.png"/><Relationship Id="rId3" Type="http://schemas.microsoft.com/office/2007/relationships/media" Target="../media/media2.mp4"/><Relationship Id="rId21" Type="http://schemas.openxmlformats.org/officeDocument/2006/relationships/image" Target="../media/image15.png"/><Relationship Id="rId7" Type="http://schemas.microsoft.com/office/2007/relationships/media" Target="../media/media4.mp4"/><Relationship Id="rId12" Type="http://schemas.openxmlformats.org/officeDocument/2006/relationships/video" Target="../media/media6.mp4"/><Relationship Id="rId17" Type="http://schemas.openxmlformats.org/officeDocument/2006/relationships/slide" Target="slide27.xml"/><Relationship Id="rId25" Type="http://schemas.openxmlformats.org/officeDocument/2006/relationships/image" Target="../media/image22.png"/><Relationship Id="rId2" Type="http://schemas.openxmlformats.org/officeDocument/2006/relationships/video" Target="../media/media1.mp4"/><Relationship Id="rId16" Type="http://schemas.openxmlformats.org/officeDocument/2006/relationships/notesSlide" Target="../notesSlides/notesSlide2.xml"/><Relationship Id="rId20" Type="http://schemas.openxmlformats.org/officeDocument/2006/relationships/slide" Target="slide13.xml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microsoft.com/office/2007/relationships/media" Target="../media/media6.mp4"/><Relationship Id="rId24" Type="http://schemas.openxmlformats.org/officeDocument/2006/relationships/image" Target="../media/image20.png"/><Relationship Id="rId5" Type="http://schemas.microsoft.com/office/2007/relationships/media" Target="../media/media3.mp4"/><Relationship Id="rId15" Type="http://schemas.openxmlformats.org/officeDocument/2006/relationships/slideLayout" Target="../slideLayouts/slideLayout10.xml"/><Relationship Id="rId23" Type="http://schemas.openxmlformats.org/officeDocument/2006/relationships/image" Target="../media/image18.png"/><Relationship Id="rId10" Type="http://schemas.openxmlformats.org/officeDocument/2006/relationships/video" Target="../media/media5.mp4"/><Relationship Id="rId19" Type="http://schemas.openxmlformats.org/officeDocument/2006/relationships/image" Target="../media/image14.png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4" Type="http://schemas.openxmlformats.org/officeDocument/2006/relationships/video" Target="../media/media7.mp4"/><Relationship Id="rId22" Type="http://schemas.openxmlformats.org/officeDocument/2006/relationships/image" Target="../media/image16.png"/><Relationship Id="rId27" Type="http://schemas.openxmlformats.org/officeDocument/2006/relationships/image" Target="../media/image2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4.pn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6BDFC-8DD5-4220-B70C-44010566D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449"/>
            <a:ext cx="12192000" cy="1056176"/>
          </a:xfrm>
        </p:spPr>
        <p:txBody>
          <a:bodyPr>
            <a:normAutofit fontScale="90000"/>
          </a:bodyPr>
          <a:lstStyle/>
          <a:p>
            <a:r>
              <a:rPr lang="en-US"/>
              <a:t>Welcome to The New BNI Online PowerPoint doc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0E6DD8-5B90-4B6B-9741-98C4B6B439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4928" y="1062625"/>
            <a:ext cx="11169650" cy="5205010"/>
          </a:xfrm>
        </p:spPr>
        <p:txBody>
          <a:bodyPr>
            <a:normAutofit/>
          </a:bodyPr>
          <a:lstStyle/>
          <a:p>
            <a:r>
              <a:rPr lang="en-US" dirty="0"/>
              <a:t>The new BNI Online PowerPoint document, updated April 2021, includes visually appealing transitions and new and improved images, gifs, and videos to enhance the BNI Online meeting experience.</a:t>
            </a:r>
          </a:p>
          <a:p>
            <a:r>
              <a:rPr lang="en-US" dirty="0"/>
              <a:t>This file can be accessed on both BNI Business Builder and </a:t>
            </a:r>
            <a:r>
              <a:rPr lang="en-US" dirty="0" err="1"/>
              <a:t>BrandShare</a:t>
            </a:r>
            <a:r>
              <a:rPr lang="en-US" dirty="0"/>
              <a:t> and can be downloaded to the chapter president’s local computer.</a:t>
            </a:r>
          </a:p>
          <a:p>
            <a:r>
              <a:rPr lang="en-US" dirty="0"/>
              <a:t>Due to its components, the file may be too big to send as an email attachment. If that is the case, please direct the recipient to BNI Business Builder, </a:t>
            </a:r>
            <a:r>
              <a:rPr lang="en-US" dirty="0" err="1"/>
              <a:t>BrandShare</a:t>
            </a:r>
            <a:r>
              <a:rPr lang="en-US" dirty="0"/>
              <a:t>, or other file transfer platforms designed to share large files.</a:t>
            </a:r>
          </a:p>
        </p:txBody>
      </p:sp>
    </p:spTree>
    <p:extLst>
      <p:ext uri="{BB962C8B-B14F-4D97-AF65-F5344CB8AC3E}">
        <p14:creationId xmlns:p14="http://schemas.microsoft.com/office/powerpoint/2010/main" val="3724053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0E9BA-FAE8-A541-B273-3636043E4819}"/>
              </a:ext>
            </a:extLst>
          </p:cNvPr>
          <p:cNvSpPr txBox="1">
            <a:spLocks/>
          </p:cNvSpPr>
          <p:nvPr/>
        </p:nvSpPr>
        <p:spPr>
          <a:xfrm>
            <a:off x="511419" y="0"/>
            <a:ext cx="11169161" cy="105617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Team </a:t>
            </a:r>
            <a:r>
              <a:rPr lang="en-US">
                <a:solidFill>
                  <a:srgbClr val="CF2030"/>
                </a:solidFill>
              </a:rPr>
              <a:t>Roles</a:t>
            </a:r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C0CD5891-CBFA-5345-9F04-AAA8708F8016}"/>
              </a:ext>
            </a:extLst>
          </p:cNvPr>
          <p:cNvGraphicFramePr/>
          <p:nvPr/>
        </p:nvGraphicFramePr>
        <p:xfrm>
          <a:off x="959371" y="1181289"/>
          <a:ext cx="4767309" cy="3052931"/>
        </p:xfrm>
        <a:graphic>
          <a:graphicData uri="http://schemas.openxmlformats.org/drawingml/2006/table">
            <a:tbl>
              <a:tblPr firstRow="1" bandRow="1"/>
              <a:tblGrid>
                <a:gridCol w="47673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1108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2000">
                          <a:solidFill>
                            <a:srgbClr val="FFFFFF"/>
                          </a:solidFill>
                          <a:latin typeface="+mj-lt"/>
                          <a:ea typeface="Helvetica Neue"/>
                          <a:cs typeface="Helvetica Neue"/>
                          <a:sym typeface="Helvetica Neue"/>
                        </a:rPr>
                        <a:t>Membership Committee</a:t>
                      </a:r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20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751">
                <a:tc>
                  <a:txBody>
                    <a:bodyPr/>
                    <a:lstStyle/>
                    <a:p>
                      <a:pPr algn="l"/>
                      <a:r>
                        <a:rPr lang="es-ES" sz="2000" err="1"/>
                        <a:t>First</a:t>
                      </a:r>
                      <a:r>
                        <a:rPr lang="es-ES" sz="2000"/>
                        <a:t> &amp; </a:t>
                      </a:r>
                      <a:r>
                        <a:rPr lang="es-ES" sz="2000" err="1"/>
                        <a:t>last</a:t>
                      </a:r>
                      <a:r>
                        <a:rPr lang="es-ES" sz="2000"/>
                        <a:t> </a:t>
                      </a:r>
                      <a:r>
                        <a:rPr lang="es-ES" sz="2000" err="1"/>
                        <a:t>name</a:t>
                      </a:r>
                      <a:endParaRPr lang="es-ES" sz="2000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3024">
                <a:tc>
                  <a:txBody>
                    <a:bodyPr/>
                    <a:lstStyle/>
                    <a:p>
                      <a:pPr algn="l"/>
                      <a:r>
                        <a:rPr lang="es-ES" sz="2000" err="1"/>
                        <a:t>First</a:t>
                      </a:r>
                      <a:r>
                        <a:rPr lang="es-ES" sz="2000"/>
                        <a:t> &amp; </a:t>
                      </a:r>
                      <a:r>
                        <a:rPr lang="es-ES" sz="2000" err="1"/>
                        <a:t>last</a:t>
                      </a:r>
                      <a:r>
                        <a:rPr lang="es-ES" sz="2000"/>
                        <a:t> </a:t>
                      </a:r>
                      <a:r>
                        <a:rPr lang="es-ES" sz="2000" err="1"/>
                        <a:t>name</a:t>
                      </a:r>
                      <a:endParaRPr lang="es-ES" sz="2000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9436318"/>
                  </a:ext>
                </a:extLst>
              </a:tr>
              <a:tr h="603024">
                <a:tc>
                  <a:txBody>
                    <a:bodyPr/>
                    <a:lstStyle/>
                    <a:p>
                      <a:pPr algn="l"/>
                      <a:r>
                        <a:rPr lang="es-ES" sz="2000" err="1"/>
                        <a:t>First</a:t>
                      </a:r>
                      <a:r>
                        <a:rPr lang="es-ES" sz="2000"/>
                        <a:t> &amp; </a:t>
                      </a:r>
                      <a:r>
                        <a:rPr lang="es-ES" sz="2000" err="1"/>
                        <a:t>last</a:t>
                      </a:r>
                      <a:r>
                        <a:rPr lang="es-ES" sz="2000"/>
                        <a:t> </a:t>
                      </a:r>
                      <a:r>
                        <a:rPr lang="es-ES" sz="2000" err="1"/>
                        <a:t>name</a:t>
                      </a:r>
                      <a:endParaRPr lang="es-ES" sz="2000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7468982"/>
                  </a:ext>
                </a:extLst>
              </a:tr>
              <a:tr h="6030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err="1"/>
                        <a:t>First</a:t>
                      </a:r>
                      <a:r>
                        <a:rPr lang="es-ES" sz="2000"/>
                        <a:t> &amp; </a:t>
                      </a:r>
                      <a:r>
                        <a:rPr lang="es-ES" sz="2000" err="1"/>
                        <a:t>last</a:t>
                      </a:r>
                      <a:r>
                        <a:rPr lang="es-ES" sz="2000"/>
                        <a:t> </a:t>
                      </a:r>
                      <a:r>
                        <a:rPr lang="es-ES" sz="2000" err="1"/>
                        <a:t>name</a:t>
                      </a:r>
                      <a:endParaRPr lang="es-ES" sz="2000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6220320"/>
                  </a:ext>
                </a:extLst>
              </a:tr>
            </a:tbl>
          </a:graphicData>
        </a:graphic>
      </p:graphicFrame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66CC239D-72E8-5749-8ACC-6FB3FE2799D6}"/>
              </a:ext>
            </a:extLst>
          </p:cNvPr>
          <p:cNvGraphicFramePr/>
          <p:nvPr/>
        </p:nvGraphicFramePr>
        <p:xfrm>
          <a:off x="6358328" y="1185850"/>
          <a:ext cx="4767310" cy="3036588"/>
        </p:xfrm>
        <a:graphic>
          <a:graphicData uri="http://schemas.openxmlformats.org/drawingml/2006/table">
            <a:tbl>
              <a:tblPr firstRow="1" bandRow="1"/>
              <a:tblGrid>
                <a:gridCol w="2383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3655">
                  <a:extLst>
                    <a:ext uri="{9D8B030D-6E8A-4147-A177-3AD203B41FA5}">
                      <a16:colId xmlns:a16="http://schemas.microsoft.com/office/drawing/2014/main" val="3654678473"/>
                    </a:ext>
                  </a:extLst>
                </a:gridCol>
              </a:tblGrid>
              <a:tr h="676272">
                <a:tc gridSpan="2"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2000">
                          <a:solidFill>
                            <a:srgbClr val="FFFFFF"/>
                          </a:solidFill>
                          <a:latin typeface="+mj-lt"/>
                          <a:ea typeface="Helvetica Neue"/>
                          <a:cs typeface="Helvetica Neue"/>
                          <a:sym typeface="Helvetica Neue"/>
                        </a:rPr>
                        <a:t>Coordinator Roles</a:t>
                      </a:r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0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sz="2000" b="1">
                          <a:solidFill>
                            <a:schemeClr val="tx1"/>
                          </a:solidFill>
                          <a:latin typeface="+mj-lt"/>
                        </a:rPr>
                        <a:t>Education</a:t>
                      </a:r>
                      <a:endParaRPr lang="es-ES" sz="2000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lang="es-ES" sz="2000" err="1"/>
                        <a:t>First</a:t>
                      </a:r>
                      <a:r>
                        <a:rPr lang="es-ES" sz="2000"/>
                        <a:t> &amp; </a:t>
                      </a:r>
                      <a:r>
                        <a:rPr lang="es-ES" sz="2000" err="1"/>
                        <a:t>last</a:t>
                      </a:r>
                      <a:r>
                        <a:rPr lang="es-ES" sz="2000"/>
                        <a:t> </a:t>
                      </a:r>
                      <a:r>
                        <a:rPr lang="es-ES" sz="2000" err="1"/>
                        <a:t>name</a:t>
                      </a:r>
                      <a:endParaRPr lang="es-ES" sz="2000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00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sz="2000" b="1">
                          <a:solidFill>
                            <a:schemeClr val="tx1"/>
                          </a:solidFill>
                          <a:latin typeface="+mj-lt"/>
                        </a:rPr>
                        <a:t>Power Teams</a:t>
                      </a:r>
                      <a:endParaRPr lang="es-ES" sz="2000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lang="es-ES" sz="2000" err="1"/>
                        <a:t>First</a:t>
                      </a:r>
                      <a:r>
                        <a:rPr lang="es-ES" sz="2000"/>
                        <a:t> &amp; </a:t>
                      </a:r>
                      <a:r>
                        <a:rPr lang="es-ES" sz="2000" err="1"/>
                        <a:t>last</a:t>
                      </a:r>
                      <a:r>
                        <a:rPr lang="es-ES" sz="2000"/>
                        <a:t> </a:t>
                      </a:r>
                      <a:r>
                        <a:rPr lang="es-ES" sz="2000" err="1"/>
                        <a:t>name</a:t>
                      </a:r>
                      <a:endParaRPr lang="es-ES" sz="2000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9436318"/>
                  </a:ext>
                </a:extLst>
              </a:tr>
              <a:tr h="5900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sz="2000" b="1">
                          <a:solidFill>
                            <a:schemeClr val="tx1"/>
                          </a:solidFill>
                          <a:latin typeface="+mj-lt"/>
                        </a:rPr>
                        <a:t>Mentoring</a:t>
                      </a:r>
                      <a:endParaRPr lang="es-ES" sz="2000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lang="es-ES" sz="2000" err="1"/>
                        <a:t>First</a:t>
                      </a:r>
                      <a:r>
                        <a:rPr lang="es-ES" sz="2000"/>
                        <a:t> &amp; </a:t>
                      </a:r>
                      <a:r>
                        <a:rPr lang="es-ES" sz="2000" err="1"/>
                        <a:t>last</a:t>
                      </a:r>
                      <a:r>
                        <a:rPr lang="es-ES" sz="2000"/>
                        <a:t> </a:t>
                      </a:r>
                      <a:r>
                        <a:rPr lang="es-ES" sz="2000" err="1"/>
                        <a:t>name</a:t>
                      </a:r>
                      <a:endParaRPr lang="es-ES" sz="2000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7468982"/>
                  </a:ext>
                </a:extLst>
              </a:tr>
              <a:tr h="5900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lang="en-GB" sz="2000" b="1">
                          <a:solidFill>
                            <a:schemeClr val="tx1"/>
                          </a:solidFill>
                          <a:latin typeface="+mj-lt"/>
                        </a:rPr>
                        <a:t>E</a:t>
                      </a:r>
                      <a:r>
                        <a:rPr sz="2000" b="1">
                          <a:solidFill>
                            <a:schemeClr val="tx1"/>
                          </a:solidFill>
                          <a:latin typeface="+mj-lt"/>
                        </a:rPr>
                        <a:t>vents &amp; Training</a:t>
                      </a:r>
                      <a:endParaRPr sz="2000" b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lang="es-ES" sz="2000" err="1"/>
                        <a:t>First</a:t>
                      </a:r>
                      <a:r>
                        <a:rPr lang="es-ES" sz="2000"/>
                        <a:t> &amp; </a:t>
                      </a:r>
                      <a:r>
                        <a:rPr lang="es-ES" sz="2000" err="1"/>
                        <a:t>last</a:t>
                      </a:r>
                      <a:r>
                        <a:rPr lang="es-ES" sz="2000"/>
                        <a:t> </a:t>
                      </a:r>
                      <a:r>
                        <a:rPr lang="es-ES" sz="2000" err="1"/>
                        <a:t>name</a:t>
                      </a:r>
                      <a:endParaRPr lang="en-GB" sz="2000" b="0" kern="1200">
                        <a:solidFill>
                          <a:schemeClr val="tx1"/>
                        </a:solidFill>
                        <a:latin typeface="+mn-lt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8350195"/>
                  </a:ext>
                </a:extLst>
              </a:tr>
            </a:tbl>
          </a:graphicData>
        </a:graphic>
      </p:graphicFrame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BBAAB1AE-AEFD-A041-B6BB-8E2E1A547E83}"/>
              </a:ext>
            </a:extLst>
          </p:cNvPr>
          <p:cNvGraphicFramePr/>
          <p:nvPr/>
        </p:nvGraphicFramePr>
        <p:xfrm>
          <a:off x="959371" y="4789886"/>
          <a:ext cx="10166265" cy="1897156"/>
        </p:xfrm>
        <a:graphic>
          <a:graphicData uri="http://schemas.openxmlformats.org/drawingml/2006/table">
            <a:tbl>
              <a:tblPr firstRow="1" bandRow="1"/>
              <a:tblGrid>
                <a:gridCol w="10166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1108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2000">
                          <a:solidFill>
                            <a:srgbClr val="FFFFFF"/>
                          </a:solidFill>
                          <a:latin typeface="+mj-lt"/>
                          <a:ea typeface="Helvetica Neue"/>
                          <a:cs typeface="Helvetica Neue"/>
                          <a:sym typeface="Helvetica Neue"/>
                        </a:rPr>
                        <a:t>Visitor Hosts</a:t>
                      </a:r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20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30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lang="es-ES" sz="2000" err="1"/>
                        <a:t>First</a:t>
                      </a:r>
                      <a:r>
                        <a:rPr lang="es-ES" sz="2000"/>
                        <a:t> &amp; </a:t>
                      </a:r>
                      <a:r>
                        <a:rPr lang="es-ES" sz="2000" err="1"/>
                        <a:t>last</a:t>
                      </a:r>
                      <a:r>
                        <a:rPr lang="es-ES" sz="2000"/>
                        <a:t> </a:t>
                      </a:r>
                      <a:r>
                        <a:rPr lang="es-ES" sz="2000" err="1"/>
                        <a:t>name</a:t>
                      </a:r>
                      <a:r>
                        <a:rPr lang="es-ES" sz="2000"/>
                        <a:t>, </a:t>
                      </a:r>
                      <a:r>
                        <a:rPr lang="es-ES" sz="2000" err="1"/>
                        <a:t>First</a:t>
                      </a:r>
                      <a:r>
                        <a:rPr lang="es-ES" sz="2000"/>
                        <a:t> &amp; </a:t>
                      </a:r>
                      <a:r>
                        <a:rPr lang="es-ES" sz="2000" err="1"/>
                        <a:t>last</a:t>
                      </a:r>
                      <a:r>
                        <a:rPr lang="es-ES" sz="2000"/>
                        <a:t> </a:t>
                      </a:r>
                      <a:r>
                        <a:rPr lang="es-ES" sz="2000" err="1"/>
                        <a:t>name</a:t>
                      </a:r>
                      <a:r>
                        <a:rPr lang="en-GB" sz="2000" b="0" kern="1200">
                          <a:solidFill>
                            <a:schemeClr val="tx1"/>
                          </a:solidFill>
                          <a:latin typeface="+mn-lt"/>
                          <a:ea typeface="Helvetica Neue"/>
                          <a:cs typeface="Helvetica Neue"/>
                          <a:sym typeface="Helvetica Neue"/>
                        </a:rPr>
                        <a:t>, </a:t>
                      </a:r>
                      <a:r>
                        <a:rPr lang="es-ES" sz="2000" err="1"/>
                        <a:t>First</a:t>
                      </a:r>
                      <a:r>
                        <a:rPr lang="es-ES" sz="2000"/>
                        <a:t> &amp; </a:t>
                      </a:r>
                      <a:r>
                        <a:rPr lang="es-ES" sz="2000" err="1"/>
                        <a:t>last</a:t>
                      </a:r>
                      <a:r>
                        <a:rPr lang="es-ES" sz="2000"/>
                        <a:t> </a:t>
                      </a:r>
                      <a:r>
                        <a:rPr lang="es-ES" sz="2000" err="1"/>
                        <a:t>name</a:t>
                      </a:r>
                      <a:r>
                        <a:rPr lang="en-GB" sz="2000" b="0" kern="1200">
                          <a:solidFill>
                            <a:schemeClr val="tx1"/>
                          </a:solidFill>
                          <a:latin typeface="+mn-lt"/>
                          <a:ea typeface="Helvetica Neue"/>
                          <a:cs typeface="Helvetica Neue"/>
                          <a:sym typeface="Helvetica Neue"/>
                        </a:rPr>
                        <a:t>, </a:t>
                      </a:r>
                      <a:r>
                        <a:rPr lang="es-ES" sz="2000" err="1"/>
                        <a:t>First</a:t>
                      </a:r>
                      <a:r>
                        <a:rPr lang="es-ES" sz="2000"/>
                        <a:t> &amp; </a:t>
                      </a:r>
                      <a:r>
                        <a:rPr lang="es-ES" sz="2000" err="1"/>
                        <a:t>last</a:t>
                      </a:r>
                      <a:r>
                        <a:rPr lang="es-ES" sz="2000"/>
                        <a:t> </a:t>
                      </a:r>
                      <a:r>
                        <a:rPr lang="es-ES" sz="2000" err="1"/>
                        <a:t>name</a:t>
                      </a:r>
                      <a:r>
                        <a:rPr lang="es-ES" sz="2000"/>
                        <a:t>,</a:t>
                      </a:r>
                      <a:endParaRPr lang="en-GB" sz="2000" b="0" kern="1200">
                        <a:solidFill>
                          <a:schemeClr val="tx1"/>
                        </a:solidFill>
                        <a:latin typeface="+mn-lt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30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 lang="en-GB" sz="2000" b="0" kern="1200">
                        <a:solidFill>
                          <a:schemeClr val="tx1"/>
                        </a:solidFill>
                        <a:latin typeface="+mn-lt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39458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611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dvAuto="0"/>
      <p:bldP spid="8" grpId="0" animBg="1" advAuto="0"/>
      <p:bldP spid="5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7A7A7A-D175-1418-D7A3-8541634D41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6667" y="1458640"/>
            <a:ext cx="3940721" cy="394072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C0B3DEE-E433-D9B7-CFA5-1191BD2F33E5}"/>
              </a:ext>
            </a:extLst>
          </p:cNvPr>
          <p:cNvSpPr txBox="1">
            <a:spLocks/>
          </p:cNvSpPr>
          <p:nvPr/>
        </p:nvSpPr>
        <p:spPr>
          <a:xfrm>
            <a:off x="511419" y="117572"/>
            <a:ext cx="11169161" cy="1056176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/>
              <a:t>BNI Regional District Consultant/Ambassador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525327-293A-FF5F-87D7-3C53D8AA4373}"/>
              </a:ext>
            </a:extLst>
          </p:cNvPr>
          <p:cNvSpPr txBox="1"/>
          <p:nvPr/>
        </p:nvSpPr>
        <p:spPr>
          <a:xfrm>
            <a:off x="5237389" y="1268712"/>
            <a:ext cx="6629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Business Name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1F5090-EC9B-4BE1-CF7A-4BDEE04D9F22}"/>
              </a:ext>
            </a:extLst>
          </p:cNvPr>
          <p:cNvSpPr/>
          <p:nvPr/>
        </p:nvSpPr>
        <p:spPr>
          <a:xfrm>
            <a:off x="5584580" y="337093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2400" dirty="0"/>
              <a:t>Phone Number</a:t>
            </a:r>
          </a:p>
          <a:p>
            <a:pPr lvl="0" algn="ctr">
              <a:defRPr/>
            </a:pPr>
            <a:r>
              <a:rPr lang="en-US" sz="2400" dirty="0"/>
              <a:t>Email Address</a:t>
            </a:r>
          </a:p>
          <a:p>
            <a:pPr lvl="0" algn="ctr">
              <a:defRPr/>
            </a:pPr>
            <a:r>
              <a:rPr lang="en-US" sz="2400" dirty="0"/>
              <a:t>Website</a:t>
            </a:r>
          </a:p>
        </p:txBody>
      </p:sp>
    </p:spTree>
    <p:extLst>
      <p:ext uri="{BB962C8B-B14F-4D97-AF65-F5344CB8AC3E}">
        <p14:creationId xmlns:p14="http://schemas.microsoft.com/office/powerpoint/2010/main" val="285570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0DBA5-4E07-C24B-9118-AD82E94953A9}"/>
              </a:ext>
            </a:extLst>
          </p:cNvPr>
          <p:cNvSpPr txBox="1">
            <a:spLocks/>
          </p:cNvSpPr>
          <p:nvPr/>
        </p:nvSpPr>
        <p:spPr>
          <a:xfrm>
            <a:off x="7283694" y="2673920"/>
            <a:ext cx="4908306" cy="151015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5400" dirty="0"/>
              <a:t>Purpose &amp; </a:t>
            </a:r>
            <a:br>
              <a:rPr lang="en-US" sz="5400" dirty="0"/>
            </a:br>
            <a:r>
              <a:rPr lang="en-US" sz="5400" dirty="0"/>
              <a:t>Overview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77E083-0182-4B47-B531-159B7882F8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9" r="2001"/>
          <a:stretch/>
        </p:blipFill>
        <p:spPr>
          <a:xfrm>
            <a:off x="0" y="-1"/>
            <a:ext cx="7339264" cy="6858000"/>
          </a:xfrm>
          <a:prstGeom prst="rect">
            <a:avLst/>
          </a:prstGeom>
          <a:ln>
            <a:noFill/>
          </a:ln>
          <a:effectLst>
            <a:outerShdw blurRad="381000" dist="139700" dir="2700000" algn="tl" rotWithShape="0">
              <a:srgbClr val="333333">
                <a:alpha val="1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116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B60DB-3D50-2E4E-AC35-E4C6CA91F5EF}"/>
              </a:ext>
            </a:extLst>
          </p:cNvPr>
          <p:cNvSpPr txBox="1">
            <a:spLocks/>
          </p:cNvSpPr>
          <p:nvPr/>
        </p:nvSpPr>
        <p:spPr>
          <a:xfrm>
            <a:off x="7266246" y="2772219"/>
            <a:ext cx="4893670" cy="105617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5400" dirty="0"/>
              <a:t>Networking Education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15C7C1-05F5-DA4F-8E06-A0079B14FC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6" t="2087" r="14606"/>
          <a:stretch/>
        </p:blipFill>
        <p:spPr>
          <a:xfrm>
            <a:off x="0" y="0"/>
            <a:ext cx="734263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1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156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D46D1-F3AF-E14A-B57E-2FF4C3462152}"/>
              </a:ext>
            </a:extLst>
          </p:cNvPr>
          <p:cNvSpPr txBox="1">
            <a:spLocks/>
          </p:cNvSpPr>
          <p:nvPr/>
        </p:nvSpPr>
        <p:spPr>
          <a:xfrm>
            <a:off x="511419" y="0"/>
            <a:ext cx="11169161" cy="10561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/>
              <a:t>Vice President’s First Report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96F3A0-E9BB-5C48-ABD1-11129D27E50F}"/>
              </a:ext>
            </a:extLst>
          </p:cNvPr>
          <p:cNvSpPr/>
          <p:nvPr/>
        </p:nvSpPr>
        <p:spPr>
          <a:xfrm>
            <a:off x="1166104" y="1639621"/>
            <a:ext cx="9853904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BA0000"/>
                </a:solidFill>
              </a:rPr>
              <a:t>BNI</a:t>
            </a:r>
            <a:r>
              <a:rPr lang="en-US" sz="2800" dirty="0">
                <a:solidFill>
                  <a:srgbClr val="BA0000"/>
                </a:solidFill>
              </a:rPr>
              <a:t>®</a:t>
            </a:r>
            <a:r>
              <a:rPr lang="en-US" sz="2800" b="1" i="1" dirty="0">
                <a:solidFill>
                  <a:srgbClr val="BA0000"/>
                </a:solidFill>
              </a:rPr>
              <a:t> Network Leaders </a:t>
            </a:r>
          </a:p>
          <a:p>
            <a:r>
              <a:rPr lang="en-US" sz="2800" b="1" i="1" dirty="0">
                <a:solidFill>
                  <a:srgbClr val="BA0000"/>
                </a:solidFill>
              </a:rPr>
              <a:t>(Month/Year)</a:t>
            </a:r>
          </a:p>
          <a:p>
            <a:endParaRPr lang="en-US" sz="1100" b="1" i="1" dirty="0">
              <a:solidFill>
                <a:srgbClr val="BA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#1 in Attendance: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1" dirty="0">
              <a:solidFill>
                <a:prstClr val="black"/>
              </a:solidFill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/>
              </a:rPr>
              <a:t>#1 in One-to-Ones: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1" dirty="0">
              <a:solidFill>
                <a:prstClr val="black"/>
              </a:solidFill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#1 in Chapter Education Units: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1" dirty="0">
              <a:solidFill>
                <a:prstClr val="black"/>
              </a:solidFill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#1 in Visitors: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1" dirty="0">
              <a:solidFill>
                <a:prstClr val="black"/>
              </a:solidFill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/>
              </a:rPr>
              <a:t>#1 in Referrals: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/>
              </a:rPr>
              <a:t>#1 in Thank You for Closed Business: 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F8D25E-C111-BFE1-1411-2F9DA81ED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0008" y="145203"/>
            <a:ext cx="993237" cy="11215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747C7F-6513-AEEF-0AB4-BFF4CC6F0D6C}"/>
              </a:ext>
            </a:extLst>
          </p:cNvPr>
          <p:cNvSpPr txBox="1"/>
          <p:nvPr/>
        </p:nvSpPr>
        <p:spPr>
          <a:xfrm>
            <a:off x="2490565" y="1056176"/>
            <a:ext cx="7204982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/>
              <a:t>Introducing Your Chapter’s Networking Leaders</a:t>
            </a:r>
          </a:p>
        </p:txBody>
      </p:sp>
    </p:spTree>
    <p:extLst>
      <p:ext uri="{BB962C8B-B14F-4D97-AF65-F5344CB8AC3E}">
        <p14:creationId xmlns:p14="http://schemas.microsoft.com/office/powerpoint/2010/main" val="335994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NI-GROWTH 4" descr="BNI-GROWTH 4">
            <a:hlinkClick r:id="" action="ppaction://media"/>
            <a:extLst>
              <a:ext uri="{FF2B5EF4-FFF2-40B4-BE49-F238E27FC236}">
                <a16:creationId xmlns:a16="http://schemas.microsoft.com/office/drawing/2014/main" id="{9366B884-D1F5-C04C-8952-AD50CF5376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8" y="31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25031"/>
      </p:ext>
    </p:extLst>
  </p:cSld>
  <p:clrMapOvr>
    <a:masterClrMapping/>
  </p:clrMapOvr>
  <p:transition advClick="0" advTm="2000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 txBox="1">
            <a:spLocks/>
          </p:cNvSpPr>
          <p:nvPr/>
        </p:nvSpPr>
        <p:spPr bwMode="auto">
          <a:xfrm>
            <a:off x="511175" y="0"/>
            <a:ext cx="11169650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4400" b="1" dirty="0"/>
              <a:t>Weekly Presentations</a:t>
            </a:r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134074" y="1423809"/>
            <a:ext cx="11546751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</a:rPr>
              <a:t>Members, please give a brief overview of your business</a:t>
            </a:r>
          </a:p>
          <a:p>
            <a:pPr algn="ctr"/>
            <a:r>
              <a:rPr lang="en-US" sz="3600" dirty="0">
                <a:solidFill>
                  <a:srgbClr val="C00000"/>
                </a:solidFill>
              </a:rPr>
              <a:t>staying within the chapter time limit of 60 seconds.</a:t>
            </a:r>
          </a:p>
          <a:p>
            <a:pPr algn="ctr"/>
            <a:endParaRPr lang="en-US" sz="3600" dirty="0">
              <a:solidFill>
                <a:srgbClr val="C00000"/>
              </a:solidFill>
            </a:endParaRPr>
          </a:p>
          <a:p>
            <a:pPr algn="ctr"/>
            <a:r>
              <a:rPr lang="en-US" sz="3600" dirty="0">
                <a:solidFill>
                  <a:srgbClr val="C00000"/>
                </a:solidFill>
              </a:rPr>
              <a:t>We will go alphabetically by first name.  </a:t>
            </a:r>
          </a:p>
          <a:p>
            <a:pPr algn="ctr"/>
            <a:endParaRPr lang="en-US" sz="3600" dirty="0">
              <a:solidFill>
                <a:srgbClr val="C00000"/>
              </a:solidFill>
            </a:endParaRPr>
          </a:p>
          <a:p>
            <a:pPr algn="ctr"/>
            <a:r>
              <a:rPr lang="en-US" sz="3600" dirty="0">
                <a:solidFill>
                  <a:srgbClr val="C00000"/>
                </a:solidFill>
              </a:rPr>
              <a:t>Visitors, you will be introduced after all the Members</a:t>
            </a:r>
          </a:p>
          <a:p>
            <a:pPr algn="ctr"/>
            <a:r>
              <a:rPr lang="en-US" sz="3600" dirty="0">
                <a:solidFill>
                  <a:srgbClr val="C00000"/>
                </a:solidFill>
              </a:rPr>
              <a:t>have presented.</a:t>
            </a:r>
          </a:p>
          <a:p>
            <a:pPr algn="ctr"/>
            <a:endParaRPr lang="en-US" sz="3600" dirty="0">
              <a:solidFill>
                <a:srgbClr val="C00000"/>
              </a:solidFill>
            </a:endParaRPr>
          </a:p>
          <a:p>
            <a:pPr algn="ctr"/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47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87527A4-FBAC-4B75-B842-6B576DFDAFB6}"/>
              </a:ext>
            </a:extLst>
          </p:cNvPr>
          <p:cNvSpPr txBox="1"/>
          <p:nvPr/>
        </p:nvSpPr>
        <p:spPr>
          <a:xfrm>
            <a:off x="304800" y="2427859"/>
            <a:ext cx="53608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3">
                    <a:lumMod val="75000"/>
                  </a:schemeClr>
                </a:solidFill>
                <a:latin typeface="+mj-lt"/>
              </a:rPr>
              <a:t>POWER TEAM</a:t>
            </a:r>
          </a:p>
          <a:p>
            <a:pPr algn="ctr"/>
            <a:endParaRPr lang="en-US" sz="2800" b="1">
              <a:solidFill>
                <a:schemeClr val="accent3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en-US" sz="4000" b="1">
                <a:latin typeface="+mj-lt"/>
              </a:rPr>
              <a:t>Marketing </a:t>
            </a:r>
            <a:r>
              <a:rPr lang="en-US" sz="4000" b="1">
                <a:solidFill>
                  <a:srgbClr val="CF2030"/>
                </a:solidFill>
                <a:latin typeface="+mj-lt"/>
              </a:rPr>
              <a:t>&amp;</a:t>
            </a:r>
            <a:r>
              <a:rPr lang="en-US" sz="4000" b="1">
                <a:latin typeface="+mj-lt"/>
              </a:rPr>
              <a:t> Events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57443A93-BA7E-4802-964D-216470F23705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394447"/>
          <a:ext cx="5184742" cy="5636485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592371">
                  <a:extLst>
                    <a:ext uri="{9D8B030D-6E8A-4147-A177-3AD203B41FA5}">
                      <a16:colId xmlns:a16="http://schemas.microsoft.com/office/drawing/2014/main" val="3095080782"/>
                    </a:ext>
                  </a:extLst>
                </a:gridCol>
                <a:gridCol w="2592371">
                  <a:extLst>
                    <a:ext uri="{9D8B030D-6E8A-4147-A177-3AD203B41FA5}">
                      <a16:colId xmlns:a16="http://schemas.microsoft.com/office/drawing/2014/main" val="1611450804"/>
                    </a:ext>
                  </a:extLst>
                </a:gridCol>
              </a:tblGrid>
              <a:tr h="710025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+mj-lt"/>
                        </a:rPr>
                        <a:t>Specialty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20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+mj-lt"/>
                        </a:rPr>
                        <a:t>Member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20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131538"/>
                  </a:ext>
                </a:extLst>
              </a:tr>
              <a:tr h="70378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+mj-lt"/>
                        </a:rPr>
                        <a:t>Sign Company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err="1"/>
                        <a:t>First</a:t>
                      </a:r>
                      <a:r>
                        <a:rPr lang="es-ES" sz="1800"/>
                        <a:t> &amp; </a:t>
                      </a:r>
                      <a:r>
                        <a:rPr lang="es-ES" sz="1800" err="1"/>
                        <a:t>last</a:t>
                      </a:r>
                      <a:r>
                        <a:rPr lang="es-ES" sz="1800"/>
                        <a:t> </a:t>
                      </a:r>
                      <a:r>
                        <a:rPr lang="es-ES" sz="1800" err="1"/>
                        <a:t>name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3819899"/>
                  </a:ext>
                </a:extLst>
              </a:tr>
              <a:tr h="70378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+mj-lt"/>
                        </a:rPr>
                        <a:t>Printer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err="1"/>
                        <a:t>First</a:t>
                      </a:r>
                      <a:r>
                        <a:rPr lang="es-ES" sz="1800"/>
                        <a:t> &amp; </a:t>
                      </a:r>
                      <a:r>
                        <a:rPr lang="es-ES" sz="1800" err="1"/>
                        <a:t>last</a:t>
                      </a:r>
                      <a:r>
                        <a:rPr lang="es-ES" sz="1800"/>
                        <a:t> </a:t>
                      </a:r>
                      <a:r>
                        <a:rPr lang="es-ES" sz="1800" err="1"/>
                        <a:t>name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0941652"/>
                  </a:ext>
                </a:extLst>
              </a:tr>
              <a:tr h="70378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+mj-lt"/>
                        </a:rPr>
                        <a:t>Mailing Service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err="1"/>
                        <a:t>First</a:t>
                      </a:r>
                      <a:r>
                        <a:rPr lang="es-ES" sz="1800"/>
                        <a:t> &amp; </a:t>
                      </a:r>
                      <a:r>
                        <a:rPr lang="es-ES" sz="1800" err="1"/>
                        <a:t>last</a:t>
                      </a:r>
                      <a:r>
                        <a:rPr lang="es-ES" sz="1800"/>
                        <a:t> </a:t>
                      </a:r>
                      <a:r>
                        <a:rPr lang="es-ES" sz="1800" err="1"/>
                        <a:t>name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4258140"/>
                  </a:ext>
                </a:extLst>
              </a:tr>
              <a:tr h="70378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+mj-lt"/>
                        </a:rPr>
                        <a:t>Digital Marketing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err="1"/>
                        <a:t>First</a:t>
                      </a:r>
                      <a:r>
                        <a:rPr lang="es-ES" sz="1800"/>
                        <a:t> &amp; </a:t>
                      </a:r>
                      <a:r>
                        <a:rPr lang="es-ES" sz="1800" err="1"/>
                        <a:t>last</a:t>
                      </a:r>
                      <a:r>
                        <a:rPr lang="es-ES" sz="1800"/>
                        <a:t> </a:t>
                      </a:r>
                      <a:r>
                        <a:rPr lang="es-ES" sz="1800" err="1"/>
                        <a:t>name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51506530"/>
                  </a:ext>
                </a:extLst>
              </a:tr>
              <a:tr h="70378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+mj-lt"/>
                        </a:rPr>
                        <a:t>Web Design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err="1"/>
                        <a:t>First</a:t>
                      </a:r>
                      <a:r>
                        <a:rPr lang="es-ES" sz="1800"/>
                        <a:t> &amp; </a:t>
                      </a:r>
                      <a:r>
                        <a:rPr lang="es-ES" sz="1800" err="1"/>
                        <a:t>last</a:t>
                      </a:r>
                      <a:r>
                        <a:rPr lang="es-ES" sz="1800"/>
                        <a:t> </a:t>
                      </a:r>
                      <a:r>
                        <a:rPr lang="es-ES" sz="1800" err="1"/>
                        <a:t>name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30474416"/>
                  </a:ext>
                </a:extLst>
              </a:tr>
              <a:tr h="70378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+mj-lt"/>
                        </a:rPr>
                        <a:t>Photographer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err="1"/>
                        <a:t>First</a:t>
                      </a:r>
                      <a:r>
                        <a:rPr lang="es-ES" sz="1800"/>
                        <a:t> &amp; </a:t>
                      </a:r>
                      <a:r>
                        <a:rPr lang="es-ES" sz="1800" err="1"/>
                        <a:t>last</a:t>
                      </a:r>
                      <a:r>
                        <a:rPr lang="es-ES" sz="1800"/>
                        <a:t> </a:t>
                      </a:r>
                      <a:r>
                        <a:rPr lang="es-ES" sz="1800" err="1"/>
                        <a:t>name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9395834"/>
                  </a:ext>
                </a:extLst>
              </a:tr>
              <a:tr h="70378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+mj-lt"/>
                        </a:rPr>
                        <a:t>Promotional Products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err="1"/>
                        <a:t>First</a:t>
                      </a:r>
                      <a:r>
                        <a:rPr lang="es-ES" sz="1800"/>
                        <a:t> &amp; </a:t>
                      </a:r>
                      <a:r>
                        <a:rPr lang="es-ES" sz="1800" err="1"/>
                        <a:t>last</a:t>
                      </a:r>
                      <a:r>
                        <a:rPr lang="es-ES" sz="1800"/>
                        <a:t> </a:t>
                      </a:r>
                      <a:r>
                        <a:rPr lang="es-ES" sz="1800" err="1"/>
                        <a:t>name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8416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957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6EF5D-CFCE-6A4E-A1EF-80A1D826B2F2}"/>
              </a:ext>
            </a:extLst>
          </p:cNvPr>
          <p:cNvSpPr txBox="1">
            <a:spLocks/>
          </p:cNvSpPr>
          <p:nvPr/>
        </p:nvSpPr>
        <p:spPr>
          <a:xfrm>
            <a:off x="511419" y="-2581"/>
            <a:ext cx="11169161" cy="10561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/>
              <a:t>Weekly Presentation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57A4CC-1181-284C-B9B1-3075D7931AC3}"/>
              </a:ext>
            </a:extLst>
          </p:cNvPr>
          <p:cNvSpPr txBox="1"/>
          <p:nvPr/>
        </p:nvSpPr>
        <p:spPr>
          <a:xfrm>
            <a:off x="5237389" y="1268712"/>
            <a:ext cx="6629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Business Name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468B3D-FB55-2E41-B6A5-78632CB37180}"/>
              </a:ext>
            </a:extLst>
          </p:cNvPr>
          <p:cNvSpPr txBox="1"/>
          <p:nvPr/>
        </p:nvSpPr>
        <p:spPr>
          <a:xfrm>
            <a:off x="5413189" y="4976616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 Presenter: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 Slide’s Member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A4315F-5B98-E84B-B0A6-C4116CFEED9A}"/>
              </a:ext>
            </a:extLst>
          </p:cNvPr>
          <p:cNvSpPr/>
          <p:nvPr/>
        </p:nvSpPr>
        <p:spPr>
          <a:xfrm>
            <a:off x="5584580" y="337093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2400" dirty="0"/>
              <a:t>Phone Number</a:t>
            </a:r>
          </a:p>
          <a:p>
            <a:pPr lvl="0" algn="ctr">
              <a:defRPr/>
            </a:pPr>
            <a:r>
              <a:rPr lang="en-US" sz="2400" dirty="0"/>
              <a:t>Email Address</a:t>
            </a:r>
          </a:p>
          <a:p>
            <a:pPr lvl="0" algn="ctr">
              <a:defRPr/>
            </a:pPr>
            <a:r>
              <a:rPr lang="en-US" sz="2400" dirty="0"/>
              <a:t>Website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5D8EB7-A685-42E2-BC1F-77F519A96EC9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A335F0-F82B-4D90-98A6-D06FA8ACA02B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A868E3-112E-4D99-81FE-4C3370A38CD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8B9D2F-F143-4175-8960-F40ECC4B6A37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A24829-90D3-4FBE-9D60-BFF5C5E4B581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B3C6F3-EF2C-4239-82C8-1E7ED6B199EA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8D9099-56DF-4100-BC3F-021843C9604A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05FF2E-E176-437F-95A1-F2717972FDD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A19526-3E74-4D0B-9CCB-15FCDC0D42DF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2527EA-9E66-4029-9DF7-4DD39AF3A649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119EBC-85E6-4955-9CEE-46D5326803EC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268985-622E-4704-B57B-4577FCE294B6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BDC518-845A-4E79-8D09-0F847ECB5864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F287FA-1A07-434B-B2CF-DA5D35350939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0CEEE5-BD72-4629-A9D6-85E0F2BC8E77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03BE5E-9FD0-4F99-90E5-3D84854D9333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C99CF7-7796-42D3-BF7E-52BABD0C2F3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72A746-D339-47B3-9AD1-CE8626F87E5A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9B54A5-A70F-41CF-8B1C-C55032A687EB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DF6F4B-2973-4122-B3E3-3B59451CEFE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EC33FA-7028-4EA9-9144-42606D56DD8B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E7828D4-8469-4D44-86CF-D6AC558FDFCD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30E2A2-3927-4331-B31B-51BDE626E84C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6378CE1-2A78-48E8-99D2-69647FF778AA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0348D4C-77D0-4114-8921-4479B849F503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8468750-8039-409F-BD28-711C09DC15D6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5F880F6-BADF-4C22-9F6E-9DE772C63E28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61C0B60-56F0-4AA4-BE09-639D89F26016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32092C-2A7A-4D35-8D4D-778C85AE7E9D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24A0BE-F6A7-495E-BBDF-E85D49A058C6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62F3CA0-CA8B-430D-8A44-FD3AC7F79A39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D9E9596-F48D-4026-92F6-8ECD2654C46B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716986-6E04-49EC-B4B3-589DF8731C35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2FB4029-E79A-4C4B-BA5E-B6767C10D99C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60E1F29-5230-498D-A903-801C4C85DDA9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E019122-C388-41EC-88FD-966067368508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04FF7DE-7666-47B1-A636-C238C212C604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DD25792-C084-4BBD-BCB6-03D072BBD1E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C6E9C95-57C7-4374-AAE0-50FA804DC66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BB63A40-65B8-41A7-842C-AB2F2F5EE8DD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FEE45C0-22D3-4015-A241-ACC58153A06E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6998BDB-8062-4719-AFEE-01C59A25ABBD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3583963-CCC7-4E2C-89A9-D8A67A57DB1E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EAB38D-C4B8-480C-A77D-410708D59B24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DE06062-D5C0-4D41-8689-3DE188B92DFD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7574606-89F7-4BDE-9F97-D188F241334C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45</a:t>
            </a:r>
          </a:p>
        </p:txBody>
      </p:sp>
      <p:pic>
        <p:nvPicPr>
          <p:cNvPr id="55" name="Picture 54" descr="A close up of a logo&#10;&#10;Description automatically generated">
            <a:extLst>
              <a:ext uri="{FF2B5EF4-FFF2-40B4-BE49-F238E27FC236}">
                <a16:creationId xmlns:a16="http://schemas.microsoft.com/office/drawing/2014/main" id="{4330ACF5-2374-44A5-A99F-10FD7B025C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252" y="6025464"/>
            <a:ext cx="631889" cy="6318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6EF806-C461-DAED-1E07-0EB523FBD1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6667" y="1458640"/>
            <a:ext cx="3940721" cy="394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18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87527A4-FBAC-4B75-B842-6B576DFDAFB6}"/>
              </a:ext>
            </a:extLst>
          </p:cNvPr>
          <p:cNvSpPr txBox="1"/>
          <p:nvPr/>
        </p:nvSpPr>
        <p:spPr>
          <a:xfrm>
            <a:off x="304800" y="2427859"/>
            <a:ext cx="53608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3">
                    <a:lumMod val="75000"/>
                  </a:schemeClr>
                </a:solidFill>
              </a:rPr>
              <a:t>POWER TEAM</a:t>
            </a:r>
          </a:p>
          <a:p>
            <a:pPr algn="ctr"/>
            <a:endParaRPr lang="en-US" sz="2800" b="1">
              <a:solidFill>
                <a:schemeClr val="accent3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en-US" sz="4000" b="1"/>
              <a:t>Home </a:t>
            </a:r>
            <a:r>
              <a:rPr lang="en-US" sz="4000" b="1">
                <a:solidFill>
                  <a:srgbClr val="CF2030"/>
                </a:solidFill>
              </a:rPr>
              <a:t>&amp;</a:t>
            </a:r>
            <a:r>
              <a:rPr lang="en-US" sz="4000" b="1"/>
              <a:t> Auto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57443A93-BA7E-4802-964D-216470F23705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394447"/>
          <a:ext cx="5184742" cy="5636485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592371">
                  <a:extLst>
                    <a:ext uri="{9D8B030D-6E8A-4147-A177-3AD203B41FA5}">
                      <a16:colId xmlns:a16="http://schemas.microsoft.com/office/drawing/2014/main" val="3095080782"/>
                    </a:ext>
                  </a:extLst>
                </a:gridCol>
                <a:gridCol w="2592371">
                  <a:extLst>
                    <a:ext uri="{9D8B030D-6E8A-4147-A177-3AD203B41FA5}">
                      <a16:colId xmlns:a16="http://schemas.microsoft.com/office/drawing/2014/main" val="1611450804"/>
                    </a:ext>
                  </a:extLst>
                </a:gridCol>
              </a:tblGrid>
              <a:tr h="710025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+mj-lt"/>
                        </a:rPr>
                        <a:t>Specialty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20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+mj-lt"/>
                        </a:rPr>
                        <a:t>Member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20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131538"/>
                  </a:ext>
                </a:extLst>
              </a:tr>
              <a:tr h="70378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+mj-lt"/>
                        </a:rPr>
                        <a:t>Property &amp; Casualty Insurance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E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First &amp; last name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3819899"/>
                  </a:ext>
                </a:extLst>
              </a:tr>
              <a:tr h="70378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+mj-lt"/>
                        </a:rPr>
                        <a:t>Pest Control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E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First &amp; last name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0941652"/>
                  </a:ext>
                </a:extLst>
              </a:tr>
              <a:tr h="70378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+mj-lt"/>
                        </a:rPr>
                        <a:t>Auto/Car Repair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E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First &amp; last name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4258140"/>
                  </a:ext>
                </a:extLst>
              </a:tr>
              <a:tr h="70378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+mj-lt"/>
                        </a:rPr>
                        <a:t>Carpet, Upholstery Cleaning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E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First &amp; last name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51506530"/>
                  </a:ext>
                </a:extLst>
              </a:tr>
              <a:tr h="70378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+mj-lt"/>
                        </a:rPr>
                        <a:t>HVAC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E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First &amp; last name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30474416"/>
                  </a:ext>
                </a:extLst>
              </a:tr>
              <a:tr h="70378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+mj-lt"/>
                        </a:rPr>
                        <a:t>Restoration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E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First &amp; last name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9395834"/>
                  </a:ext>
                </a:extLst>
              </a:tr>
              <a:tr h="70378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+mj-lt"/>
                        </a:rPr>
                        <a:t>Cleaning Service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ES" sz="20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First</a:t>
                      </a:r>
                      <a:r>
                        <a:rPr kumimoji="0" lang="es-E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 &amp; </a:t>
                      </a:r>
                      <a:r>
                        <a:rPr kumimoji="0" lang="es-ES" sz="20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last</a:t>
                      </a:r>
                      <a:r>
                        <a:rPr kumimoji="0" lang="es-E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S" sz="20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name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8416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151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371E701C-6A16-8F48-B6D1-1B2A6A5B7582}"/>
              </a:ext>
            </a:extLst>
          </p:cNvPr>
          <p:cNvSpPr txBox="1">
            <a:spLocks/>
          </p:cNvSpPr>
          <p:nvPr/>
        </p:nvSpPr>
        <p:spPr bwMode="auto">
          <a:xfrm>
            <a:off x="1766093" y="829016"/>
            <a:ext cx="8659813" cy="625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86" indent="-457086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732" kern="1200">
                <a:solidFill>
                  <a:srgbClr val="641A35"/>
                </a:solidFill>
                <a:latin typeface="+mn-lt"/>
                <a:ea typeface="+mn-ea"/>
                <a:cs typeface="+mn-cs"/>
              </a:defRPr>
            </a:lvl1pPr>
            <a:lvl2pPr marL="990352" indent="-3809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199" kern="1200">
                <a:solidFill>
                  <a:srgbClr val="641A35"/>
                </a:solidFill>
                <a:latin typeface="+mn-lt"/>
                <a:ea typeface="+mn-ea"/>
                <a:cs typeface="+mn-cs"/>
              </a:defRPr>
            </a:lvl2pPr>
            <a:lvl3pPr marL="1523619" indent="-30472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66" kern="1200">
                <a:solidFill>
                  <a:srgbClr val="641A35"/>
                </a:solidFill>
                <a:latin typeface="+mn-lt"/>
                <a:ea typeface="+mn-ea"/>
                <a:cs typeface="+mn-cs"/>
              </a:defRPr>
            </a:lvl3pPr>
            <a:lvl4pPr marL="2133067" indent="-30472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399" kern="1200">
                <a:solidFill>
                  <a:srgbClr val="641A35"/>
                </a:solidFill>
                <a:latin typeface="+mn-lt"/>
                <a:ea typeface="+mn-ea"/>
                <a:cs typeface="+mn-cs"/>
              </a:defRPr>
            </a:lvl4pPr>
            <a:lvl5pPr marL="2742514" indent="-30472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99" kern="1200">
                <a:solidFill>
                  <a:srgbClr val="641A35"/>
                </a:solidFill>
                <a:latin typeface="+mn-lt"/>
                <a:ea typeface="+mn-ea"/>
                <a:cs typeface="+mn-cs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4000" b="0" i="0" u="none" strike="noStrike" kern="1200" cap="none" spc="6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WELCOME TO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0DC9DCC9-E5AC-7D4F-87B1-F49BC9407623}"/>
              </a:ext>
            </a:extLst>
          </p:cNvPr>
          <p:cNvSpPr txBox="1">
            <a:spLocks/>
          </p:cNvSpPr>
          <p:nvPr/>
        </p:nvSpPr>
        <p:spPr>
          <a:xfrm>
            <a:off x="0" y="4370191"/>
            <a:ext cx="12192000" cy="87557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&lt;&lt;Chapter Name&gt;&gt;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AF92E377-FAD9-2744-AA67-48C7910810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50" y="1955694"/>
            <a:ext cx="3060700" cy="208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FED3B6-452E-0600-867D-B4C5601F5137}"/>
              </a:ext>
            </a:extLst>
          </p:cNvPr>
          <p:cNvSpPr txBox="1"/>
          <p:nvPr/>
        </p:nvSpPr>
        <p:spPr>
          <a:xfrm>
            <a:off x="3047999" y="524576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A56D205F-A2FD-C74C-9E5C-B14F7FCFD9C7}" type="datetime2">
              <a:rPr lang="en-GB" sz="2800" smtClean="0"/>
              <a:pPr algn="ctr"/>
              <a:t>Monday, 26 September 2022</a:t>
            </a:fld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306462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6EF5D-CFCE-6A4E-A1EF-80A1D826B2F2}"/>
              </a:ext>
            </a:extLst>
          </p:cNvPr>
          <p:cNvSpPr txBox="1">
            <a:spLocks/>
          </p:cNvSpPr>
          <p:nvPr/>
        </p:nvSpPr>
        <p:spPr>
          <a:xfrm>
            <a:off x="511419" y="-2581"/>
            <a:ext cx="11169161" cy="10561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/>
              <a:t>Weekly Presentation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57A4CC-1181-284C-B9B1-3075D7931AC3}"/>
              </a:ext>
            </a:extLst>
          </p:cNvPr>
          <p:cNvSpPr txBox="1"/>
          <p:nvPr/>
        </p:nvSpPr>
        <p:spPr>
          <a:xfrm>
            <a:off x="5237389" y="1268712"/>
            <a:ext cx="6629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Business Name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468B3D-FB55-2E41-B6A5-78632CB37180}"/>
              </a:ext>
            </a:extLst>
          </p:cNvPr>
          <p:cNvSpPr txBox="1"/>
          <p:nvPr/>
        </p:nvSpPr>
        <p:spPr>
          <a:xfrm>
            <a:off x="5413189" y="4976616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 Presenter: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 Slide’s Member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A4315F-5B98-E84B-B0A6-C4116CFEED9A}"/>
              </a:ext>
            </a:extLst>
          </p:cNvPr>
          <p:cNvSpPr/>
          <p:nvPr/>
        </p:nvSpPr>
        <p:spPr>
          <a:xfrm>
            <a:off x="5584580" y="337093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2400" dirty="0"/>
              <a:t>Phone Number</a:t>
            </a:r>
          </a:p>
          <a:p>
            <a:pPr lvl="0" algn="ctr">
              <a:defRPr/>
            </a:pPr>
            <a:r>
              <a:rPr lang="en-US" sz="2400" dirty="0"/>
              <a:t>Email Address</a:t>
            </a:r>
          </a:p>
          <a:p>
            <a:pPr lvl="0" algn="ctr">
              <a:defRPr/>
            </a:pPr>
            <a:r>
              <a:rPr lang="en-US" sz="2400" dirty="0"/>
              <a:t>Website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5D8EB7-A685-42E2-BC1F-77F519A96EC9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A335F0-F82B-4D90-98A6-D06FA8ACA02B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A868E3-112E-4D99-81FE-4C3370A38CD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8B9D2F-F143-4175-8960-F40ECC4B6A37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A24829-90D3-4FBE-9D60-BFF5C5E4B581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B3C6F3-EF2C-4239-82C8-1E7ED6B199EA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8D9099-56DF-4100-BC3F-021843C9604A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05FF2E-E176-437F-95A1-F2717972FDD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A19526-3E74-4D0B-9CCB-15FCDC0D42DF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2527EA-9E66-4029-9DF7-4DD39AF3A649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119EBC-85E6-4955-9CEE-46D5326803EC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268985-622E-4704-B57B-4577FCE294B6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BDC518-845A-4E79-8D09-0F847ECB5864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F287FA-1A07-434B-B2CF-DA5D35350939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0CEEE5-BD72-4629-A9D6-85E0F2BC8E77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03BE5E-9FD0-4F99-90E5-3D84854D9333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C99CF7-7796-42D3-BF7E-52BABD0C2F3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72A746-D339-47B3-9AD1-CE8626F87E5A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9B54A5-A70F-41CF-8B1C-C55032A687EB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DF6F4B-2973-4122-B3E3-3B59451CEFE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EC33FA-7028-4EA9-9144-42606D56DD8B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E7828D4-8469-4D44-86CF-D6AC558FDFCD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30E2A2-3927-4331-B31B-51BDE626E84C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6378CE1-2A78-48E8-99D2-69647FF778AA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0348D4C-77D0-4114-8921-4479B849F503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8468750-8039-409F-BD28-711C09DC15D6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5F880F6-BADF-4C22-9F6E-9DE772C63E28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61C0B60-56F0-4AA4-BE09-639D89F26016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32092C-2A7A-4D35-8D4D-778C85AE7E9D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24A0BE-F6A7-495E-BBDF-E85D49A058C6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62F3CA0-CA8B-430D-8A44-FD3AC7F79A39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D9E9596-F48D-4026-92F6-8ECD2654C46B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716986-6E04-49EC-B4B3-589DF8731C35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2FB4029-E79A-4C4B-BA5E-B6767C10D99C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60E1F29-5230-498D-A903-801C4C85DDA9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E019122-C388-41EC-88FD-966067368508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04FF7DE-7666-47B1-A636-C238C212C604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DD25792-C084-4BBD-BCB6-03D072BBD1E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C6E9C95-57C7-4374-AAE0-50FA804DC66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BB63A40-65B8-41A7-842C-AB2F2F5EE8DD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FEE45C0-22D3-4015-A241-ACC58153A06E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6998BDB-8062-4719-AFEE-01C59A25ABBD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3583963-CCC7-4E2C-89A9-D8A67A57DB1E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EAB38D-C4B8-480C-A77D-410708D59B24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DE06062-D5C0-4D41-8689-3DE188B92DFD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7574606-89F7-4BDE-9F97-D188F241334C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45</a:t>
            </a:r>
          </a:p>
        </p:txBody>
      </p:sp>
      <p:pic>
        <p:nvPicPr>
          <p:cNvPr id="55" name="Picture 54" descr="A close up of a logo&#10;&#10;Description automatically generated">
            <a:extLst>
              <a:ext uri="{FF2B5EF4-FFF2-40B4-BE49-F238E27FC236}">
                <a16:creationId xmlns:a16="http://schemas.microsoft.com/office/drawing/2014/main" id="{4330ACF5-2374-44A5-A99F-10FD7B025C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252" y="6025464"/>
            <a:ext cx="631889" cy="6318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6EF806-C461-DAED-1E07-0EB523FBD1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6667" y="1458640"/>
            <a:ext cx="3940721" cy="394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9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87527A4-FBAC-4B75-B842-6B576DFDAFB6}"/>
              </a:ext>
            </a:extLst>
          </p:cNvPr>
          <p:cNvSpPr txBox="1"/>
          <p:nvPr/>
        </p:nvSpPr>
        <p:spPr>
          <a:xfrm>
            <a:off x="304800" y="2427859"/>
            <a:ext cx="53608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3">
                    <a:lumMod val="75000"/>
                  </a:schemeClr>
                </a:solidFill>
              </a:rPr>
              <a:t>POWER TEAM</a:t>
            </a:r>
          </a:p>
          <a:p>
            <a:pPr algn="ctr"/>
            <a:endParaRPr lang="en-US" sz="2800" b="1">
              <a:solidFill>
                <a:schemeClr val="accent3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en-US" sz="4000" b="1"/>
              <a:t>Business </a:t>
            </a:r>
            <a:r>
              <a:rPr lang="en-US" sz="4000" b="1">
                <a:solidFill>
                  <a:srgbClr val="CF2030"/>
                </a:solidFill>
              </a:rPr>
              <a:t>&amp;</a:t>
            </a:r>
            <a:r>
              <a:rPr lang="en-US" sz="4000" b="1"/>
              <a:t> Financial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57443A93-BA7E-4802-964D-216470F23705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394447"/>
          <a:ext cx="5184742" cy="5636485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592371">
                  <a:extLst>
                    <a:ext uri="{9D8B030D-6E8A-4147-A177-3AD203B41FA5}">
                      <a16:colId xmlns:a16="http://schemas.microsoft.com/office/drawing/2014/main" val="3095080782"/>
                    </a:ext>
                  </a:extLst>
                </a:gridCol>
                <a:gridCol w="2592371">
                  <a:extLst>
                    <a:ext uri="{9D8B030D-6E8A-4147-A177-3AD203B41FA5}">
                      <a16:colId xmlns:a16="http://schemas.microsoft.com/office/drawing/2014/main" val="1611450804"/>
                    </a:ext>
                  </a:extLst>
                </a:gridCol>
              </a:tblGrid>
              <a:tr h="710025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+mj-lt"/>
                        </a:rPr>
                        <a:t>Specialty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20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+mj-lt"/>
                        </a:rPr>
                        <a:t>Member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20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131538"/>
                  </a:ext>
                </a:extLst>
              </a:tr>
              <a:tr h="70378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+mj-lt"/>
                        </a:rPr>
                        <a:t>Financial Advisor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E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First &amp; last name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3819899"/>
                  </a:ext>
                </a:extLst>
              </a:tr>
              <a:tr h="70378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+mj-lt"/>
                        </a:rPr>
                        <a:t>Tax Advisor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E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First &amp; last name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0941652"/>
                  </a:ext>
                </a:extLst>
              </a:tr>
              <a:tr h="70378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+mj-lt"/>
                        </a:rPr>
                        <a:t>Life &amp; Disability Insurance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E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First &amp; last name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4258140"/>
                  </a:ext>
                </a:extLst>
              </a:tr>
              <a:tr h="70378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+mj-lt"/>
                        </a:rPr>
                        <a:t>Estate Planning Law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E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First &amp; last name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51506530"/>
                  </a:ext>
                </a:extLst>
              </a:tr>
              <a:tr h="70378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+mj-lt"/>
                        </a:rPr>
                        <a:t>Commercial Insurance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E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First &amp; last name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30474416"/>
                  </a:ext>
                </a:extLst>
              </a:tr>
              <a:tr h="70378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+mj-lt"/>
                        </a:rPr>
                        <a:t>IT &amp; Networks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E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First &amp; last name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9395834"/>
                  </a:ext>
                </a:extLst>
              </a:tr>
              <a:tr h="70378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+mj-lt"/>
                        </a:rPr>
                        <a:t>Bookkeeping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ES" sz="20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First</a:t>
                      </a:r>
                      <a:r>
                        <a:rPr kumimoji="0" lang="es-E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 &amp; </a:t>
                      </a:r>
                      <a:r>
                        <a:rPr kumimoji="0" lang="es-ES" sz="20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last</a:t>
                      </a:r>
                      <a:r>
                        <a:rPr kumimoji="0" lang="es-E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S" sz="20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name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8416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836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6EF5D-CFCE-6A4E-A1EF-80A1D826B2F2}"/>
              </a:ext>
            </a:extLst>
          </p:cNvPr>
          <p:cNvSpPr txBox="1">
            <a:spLocks/>
          </p:cNvSpPr>
          <p:nvPr/>
        </p:nvSpPr>
        <p:spPr>
          <a:xfrm>
            <a:off x="511419" y="-2581"/>
            <a:ext cx="11169161" cy="10561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/>
              <a:t>Weekly Presentation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57A4CC-1181-284C-B9B1-3075D7931AC3}"/>
              </a:ext>
            </a:extLst>
          </p:cNvPr>
          <p:cNvSpPr txBox="1"/>
          <p:nvPr/>
        </p:nvSpPr>
        <p:spPr>
          <a:xfrm>
            <a:off x="5237389" y="1268712"/>
            <a:ext cx="6629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Business Name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468B3D-FB55-2E41-B6A5-78632CB37180}"/>
              </a:ext>
            </a:extLst>
          </p:cNvPr>
          <p:cNvSpPr txBox="1"/>
          <p:nvPr/>
        </p:nvSpPr>
        <p:spPr>
          <a:xfrm>
            <a:off x="5413189" y="4976616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 Presenter: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 Slide’s Member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A4315F-5B98-E84B-B0A6-C4116CFEED9A}"/>
              </a:ext>
            </a:extLst>
          </p:cNvPr>
          <p:cNvSpPr/>
          <p:nvPr/>
        </p:nvSpPr>
        <p:spPr>
          <a:xfrm>
            <a:off x="5584580" y="337093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2400" dirty="0"/>
              <a:t>Phone Number</a:t>
            </a:r>
          </a:p>
          <a:p>
            <a:pPr lvl="0" algn="ctr">
              <a:defRPr/>
            </a:pPr>
            <a:r>
              <a:rPr lang="en-US" sz="2400" dirty="0"/>
              <a:t>Email Address</a:t>
            </a:r>
          </a:p>
          <a:p>
            <a:pPr lvl="0" algn="ctr">
              <a:defRPr/>
            </a:pPr>
            <a:r>
              <a:rPr lang="en-US" sz="2400" dirty="0"/>
              <a:t>Website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5D8EB7-A685-42E2-BC1F-77F519A96EC9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A335F0-F82B-4D90-98A6-D06FA8ACA02B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A868E3-112E-4D99-81FE-4C3370A38CD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8B9D2F-F143-4175-8960-F40ECC4B6A37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A24829-90D3-4FBE-9D60-BFF5C5E4B581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B3C6F3-EF2C-4239-82C8-1E7ED6B199EA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8D9099-56DF-4100-BC3F-021843C9604A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05FF2E-E176-437F-95A1-F2717972FDD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A19526-3E74-4D0B-9CCB-15FCDC0D42DF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2527EA-9E66-4029-9DF7-4DD39AF3A649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119EBC-85E6-4955-9CEE-46D5326803EC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268985-622E-4704-B57B-4577FCE294B6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BDC518-845A-4E79-8D09-0F847ECB5864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F287FA-1A07-434B-B2CF-DA5D35350939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0CEEE5-BD72-4629-A9D6-85E0F2BC8E77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03BE5E-9FD0-4F99-90E5-3D84854D9333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C99CF7-7796-42D3-BF7E-52BABD0C2F3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72A746-D339-47B3-9AD1-CE8626F87E5A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9B54A5-A70F-41CF-8B1C-C55032A687EB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DF6F4B-2973-4122-B3E3-3B59451CEFE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EC33FA-7028-4EA9-9144-42606D56DD8B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E7828D4-8469-4D44-86CF-D6AC558FDFCD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30E2A2-3927-4331-B31B-51BDE626E84C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6378CE1-2A78-48E8-99D2-69647FF778AA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0348D4C-77D0-4114-8921-4479B849F503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8468750-8039-409F-BD28-711C09DC15D6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5F880F6-BADF-4C22-9F6E-9DE772C63E28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61C0B60-56F0-4AA4-BE09-639D89F26016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32092C-2A7A-4D35-8D4D-778C85AE7E9D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24A0BE-F6A7-495E-BBDF-E85D49A058C6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62F3CA0-CA8B-430D-8A44-FD3AC7F79A39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D9E9596-F48D-4026-92F6-8ECD2654C46B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716986-6E04-49EC-B4B3-589DF8731C35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2FB4029-E79A-4C4B-BA5E-B6767C10D99C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60E1F29-5230-498D-A903-801C4C85DDA9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E019122-C388-41EC-88FD-966067368508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04FF7DE-7666-47B1-A636-C238C212C604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DD25792-C084-4BBD-BCB6-03D072BBD1E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C6E9C95-57C7-4374-AAE0-50FA804DC66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BB63A40-65B8-41A7-842C-AB2F2F5EE8DD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FEE45C0-22D3-4015-A241-ACC58153A06E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6998BDB-8062-4719-AFEE-01C59A25ABBD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3583963-CCC7-4E2C-89A9-D8A67A57DB1E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EAB38D-C4B8-480C-A77D-410708D59B24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DE06062-D5C0-4D41-8689-3DE188B92DFD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7574606-89F7-4BDE-9F97-D188F241334C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45</a:t>
            </a:r>
          </a:p>
        </p:txBody>
      </p:sp>
      <p:pic>
        <p:nvPicPr>
          <p:cNvPr id="55" name="Picture 54" descr="A close up of a logo&#10;&#10;Description automatically generated">
            <a:extLst>
              <a:ext uri="{FF2B5EF4-FFF2-40B4-BE49-F238E27FC236}">
                <a16:creationId xmlns:a16="http://schemas.microsoft.com/office/drawing/2014/main" id="{4330ACF5-2374-44A5-A99F-10FD7B025C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252" y="6025464"/>
            <a:ext cx="631889" cy="6318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6EF806-C461-DAED-1E07-0EB523FBD1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6667" y="1458640"/>
            <a:ext cx="3940721" cy="394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99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87527A4-FBAC-4B75-B842-6B576DFDAFB6}"/>
              </a:ext>
            </a:extLst>
          </p:cNvPr>
          <p:cNvSpPr txBox="1"/>
          <p:nvPr/>
        </p:nvSpPr>
        <p:spPr>
          <a:xfrm>
            <a:off x="304800" y="2427859"/>
            <a:ext cx="53608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3">
                    <a:lumMod val="75000"/>
                  </a:schemeClr>
                </a:solidFill>
              </a:rPr>
              <a:t>POWER TEAM</a:t>
            </a:r>
          </a:p>
          <a:p>
            <a:pPr algn="ctr"/>
            <a:endParaRPr lang="en-US" sz="2800" b="1">
              <a:solidFill>
                <a:schemeClr val="accent3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en-US" sz="4000" b="1"/>
              <a:t>Health </a:t>
            </a:r>
            <a:r>
              <a:rPr lang="en-US" sz="4000" b="1">
                <a:solidFill>
                  <a:srgbClr val="CF2030"/>
                </a:solidFill>
              </a:rPr>
              <a:t>&amp;</a:t>
            </a:r>
            <a:r>
              <a:rPr lang="en-US" sz="4000" b="1"/>
              <a:t> Beauty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57443A93-BA7E-4802-964D-216470F23705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394447"/>
          <a:ext cx="5184742" cy="5636485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592371">
                  <a:extLst>
                    <a:ext uri="{9D8B030D-6E8A-4147-A177-3AD203B41FA5}">
                      <a16:colId xmlns:a16="http://schemas.microsoft.com/office/drawing/2014/main" val="3095080782"/>
                    </a:ext>
                  </a:extLst>
                </a:gridCol>
                <a:gridCol w="2592371">
                  <a:extLst>
                    <a:ext uri="{9D8B030D-6E8A-4147-A177-3AD203B41FA5}">
                      <a16:colId xmlns:a16="http://schemas.microsoft.com/office/drawing/2014/main" val="1611450804"/>
                    </a:ext>
                  </a:extLst>
                </a:gridCol>
              </a:tblGrid>
              <a:tr h="710025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+mj-lt"/>
                        </a:rPr>
                        <a:t>Specialty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20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+mj-lt"/>
                        </a:rPr>
                        <a:t>Member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20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131538"/>
                  </a:ext>
                </a:extLst>
              </a:tr>
              <a:tr h="70378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+mj-lt"/>
                        </a:rPr>
                        <a:t>Chiropractor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err="1"/>
                        <a:t>First</a:t>
                      </a:r>
                      <a:r>
                        <a:rPr lang="es-ES" sz="1800"/>
                        <a:t> &amp; </a:t>
                      </a:r>
                      <a:r>
                        <a:rPr lang="es-ES" sz="1800" err="1"/>
                        <a:t>last</a:t>
                      </a:r>
                      <a:r>
                        <a:rPr lang="es-ES" sz="1800"/>
                        <a:t> </a:t>
                      </a:r>
                      <a:r>
                        <a:rPr lang="es-ES" sz="1800" err="1"/>
                        <a:t>name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3819899"/>
                  </a:ext>
                </a:extLst>
              </a:tr>
              <a:tr h="70378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+mj-lt"/>
                        </a:rPr>
                        <a:t>Health Insurance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E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First &amp; last name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0941652"/>
                  </a:ext>
                </a:extLst>
              </a:tr>
              <a:tr h="70378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+mj-lt"/>
                        </a:rPr>
                        <a:t>Personal Injury Law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E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First &amp; last name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4258140"/>
                  </a:ext>
                </a:extLst>
              </a:tr>
              <a:tr h="70378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+mj-lt"/>
                        </a:rPr>
                        <a:t>Message Therapist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E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First &amp; last name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51506530"/>
                  </a:ext>
                </a:extLst>
              </a:tr>
              <a:tr h="70378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+mj-lt"/>
                        </a:rPr>
                        <a:t>General Dentist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E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First &amp; last name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30474416"/>
                  </a:ext>
                </a:extLst>
              </a:tr>
              <a:tr h="70378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+mj-lt"/>
                        </a:rPr>
                        <a:t>Nutritional Supplements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E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First &amp; last name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9395834"/>
                  </a:ext>
                </a:extLst>
              </a:tr>
              <a:tr h="70378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+mj-lt"/>
                        </a:rPr>
                        <a:t>Eye Care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ES" sz="20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First</a:t>
                      </a:r>
                      <a:r>
                        <a:rPr kumimoji="0" lang="es-E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 &amp; </a:t>
                      </a:r>
                      <a:r>
                        <a:rPr kumimoji="0" lang="es-ES" sz="20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last</a:t>
                      </a:r>
                      <a:r>
                        <a:rPr kumimoji="0" lang="es-E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S" sz="20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name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8416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921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6EF5D-CFCE-6A4E-A1EF-80A1D826B2F2}"/>
              </a:ext>
            </a:extLst>
          </p:cNvPr>
          <p:cNvSpPr txBox="1">
            <a:spLocks/>
          </p:cNvSpPr>
          <p:nvPr/>
        </p:nvSpPr>
        <p:spPr>
          <a:xfrm>
            <a:off x="511419" y="-2581"/>
            <a:ext cx="11169161" cy="10561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/>
              <a:t>Weekly Presentation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57A4CC-1181-284C-B9B1-3075D7931AC3}"/>
              </a:ext>
            </a:extLst>
          </p:cNvPr>
          <p:cNvSpPr txBox="1"/>
          <p:nvPr/>
        </p:nvSpPr>
        <p:spPr>
          <a:xfrm>
            <a:off x="5237389" y="1268712"/>
            <a:ext cx="6629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Business Name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468B3D-FB55-2E41-B6A5-78632CB37180}"/>
              </a:ext>
            </a:extLst>
          </p:cNvPr>
          <p:cNvSpPr txBox="1"/>
          <p:nvPr/>
        </p:nvSpPr>
        <p:spPr>
          <a:xfrm>
            <a:off x="5413189" y="4976616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 Presenter: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 Slide’s Member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A4315F-5B98-E84B-B0A6-C4116CFEED9A}"/>
              </a:ext>
            </a:extLst>
          </p:cNvPr>
          <p:cNvSpPr/>
          <p:nvPr/>
        </p:nvSpPr>
        <p:spPr>
          <a:xfrm>
            <a:off x="5584580" y="337093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2400" dirty="0"/>
              <a:t>Phone Number</a:t>
            </a:r>
          </a:p>
          <a:p>
            <a:pPr lvl="0" algn="ctr">
              <a:defRPr/>
            </a:pPr>
            <a:r>
              <a:rPr lang="en-US" sz="2400" dirty="0"/>
              <a:t>Email Address</a:t>
            </a:r>
          </a:p>
          <a:p>
            <a:pPr lvl="0" algn="ctr">
              <a:defRPr/>
            </a:pPr>
            <a:r>
              <a:rPr lang="en-US" sz="2400" dirty="0"/>
              <a:t>Website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5D8EB7-A685-42E2-BC1F-77F519A96EC9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A335F0-F82B-4D90-98A6-D06FA8ACA02B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A868E3-112E-4D99-81FE-4C3370A38CD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8B9D2F-F143-4175-8960-F40ECC4B6A37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A24829-90D3-4FBE-9D60-BFF5C5E4B581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B3C6F3-EF2C-4239-82C8-1E7ED6B199EA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8D9099-56DF-4100-BC3F-021843C9604A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05FF2E-E176-437F-95A1-F2717972FDD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A19526-3E74-4D0B-9CCB-15FCDC0D42DF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2527EA-9E66-4029-9DF7-4DD39AF3A649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119EBC-85E6-4955-9CEE-46D5326803EC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268985-622E-4704-B57B-4577FCE294B6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BDC518-845A-4E79-8D09-0F847ECB5864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F287FA-1A07-434B-B2CF-DA5D35350939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0CEEE5-BD72-4629-A9D6-85E0F2BC8E77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03BE5E-9FD0-4F99-90E5-3D84854D9333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C99CF7-7796-42D3-BF7E-52BABD0C2F3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72A746-D339-47B3-9AD1-CE8626F87E5A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9B54A5-A70F-41CF-8B1C-C55032A687EB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DF6F4B-2973-4122-B3E3-3B59451CEFE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EC33FA-7028-4EA9-9144-42606D56DD8B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E7828D4-8469-4D44-86CF-D6AC558FDFCD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30E2A2-3927-4331-B31B-51BDE626E84C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6378CE1-2A78-48E8-99D2-69647FF778AA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0348D4C-77D0-4114-8921-4479B849F503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8468750-8039-409F-BD28-711C09DC15D6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5F880F6-BADF-4C22-9F6E-9DE772C63E28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61C0B60-56F0-4AA4-BE09-639D89F26016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32092C-2A7A-4D35-8D4D-778C85AE7E9D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24A0BE-F6A7-495E-BBDF-E85D49A058C6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62F3CA0-CA8B-430D-8A44-FD3AC7F79A39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D9E9596-F48D-4026-92F6-8ECD2654C46B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716986-6E04-49EC-B4B3-589DF8731C35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2FB4029-E79A-4C4B-BA5E-B6767C10D99C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60E1F29-5230-498D-A903-801C4C85DDA9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E019122-C388-41EC-88FD-966067368508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04FF7DE-7666-47B1-A636-C238C212C604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DD25792-C084-4BBD-BCB6-03D072BBD1E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C6E9C95-57C7-4374-AAE0-50FA804DC66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BB63A40-65B8-41A7-842C-AB2F2F5EE8DD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FEE45C0-22D3-4015-A241-ACC58153A06E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6998BDB-8062-4719-AFEE-01C59A25ABBD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3583963-CCC7-4E2C-89A9-D8A67A57DB1E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EAB38D-C4B8-480C-A77D-410708D59B24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DE06062-D5C0-4D41-8689-3DE188B92DFD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7574606-89F7-4BDE-9F97-D188F241334C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45</a:t>
            </a:r>
          </a:p>
        </p:txBody>
      </p:sp>
      <p:pic>
        <p:nvPicPr>
          <p:cNvPr id="55" name="Picture 54" descr="A close up of a logo&#10;&#10;Description automatically generated">
            <a:extLst>
              <a:ext uri="{FF2B5EF4-FFF2-40B4-BE49-F238E27FC236}">
                <a16:creationId xmlns:a16="http://schemas.microsoft.com/office/drawing/2014/main" id="{4330ACF5-2374-44A5-A99F-10FD7B025C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252" y="6025464"/>
            <a:ext cx="631889" cy="6318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6EF806-C461-DAED-1E07-0EB523FBD1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6667" y="1458640"/>
            <a:ext cx="3940721" cy="394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1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87527A4-FBAC-4B75-B842-6B576DFDAFB6}"/>
              </a:ext>
            </a:extLst>
          </p:cNvPr>
          <p:cNvSpPr txBox="1"/>
          <p:nvPr/>
        </p:nvSpPr>
        <p:spPr>
          <a:xfrm>
            <a:off x="304800" y="2427859"/>
            <a:ext cx="53608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3">
                    <a:lumMod val="75000"/>
                  </a:schemeClr>
                </a:solidFill>
              </a:rPr>
              <a:t>POWER TEAM</a:t>
            </a:r>
          </a:p>
          <a:p>
            <a:pPr algn="ctr"/>
            <a:endParaRPr lang="en-US" sz="2800" b="1">
              <a:solidFill>
                <a:schemeClr val="accent3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en-US" sz="4000" b="1"/>
              <a:t>Real Estate </a:t>
            </a:r>
            <a:r>
              <a:rPr lang="en-US" sz="4000" b="1">
                <a:solidFill>
                  <a:srgbClr val="000000"/>
                </a:solidFill>
              </a:rPr>
              <a:t>Services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57443A93-BA7E-4802-964D-216470F23705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394447"/>
          <a:ext cx="5184742" cy="5636485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592371">
                  <a:extLst>
                    <a:ext uri="{9D8B030D-6E8A-4147-A177-3AD203B41FA5}">
                      <a16:colId xmlns:a16="http://schemas.microsoft.com/office/drawing/2014/main" val="3095080782"/>
                    </a:ext>
                  </a:extLst>
                </a:gridCol>
                <a:gridCol w="2592371">
                  <a:extLst>
                    <a:ext uri="{9D8B030D-6E8A-4147-A177-3AD203B41FA5}">
                      <a16:colId xmlns:a16="http://schemas.microsoft.com/office/drawing/2014/main" val="1611450804"/>
                    </a:ext>
                  </a:extLst>
                </a:gridCol>
              </a:tblGrid>
              <a:tr h="710025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+mj-lt"/>
                        </a:rPr>
                        <a:t>Specialty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20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+mj-lt"/>
                        </a:rPr>
                        <a:t>Member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20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131538"/>
                  </a:ext>
                </a:extLst>
              </a:tr>
              <a:tr h="70378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+mj-lt"/>
                        </a:rPr>
                        <a:t>Residential Agent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E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First &amp; last name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3819899"/>
                  </a:ext>
                </a:extLst>
              </a:tr>
              <a:tr h="70378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+mj-lt"/>
                        </a:rPr>
                        <a:t>Residential Mortgages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E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First &amp; last name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0941652"/>
                  </a:ext>
                </a:extLst>
              </a:tr>
              <a:tr h="70378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+mj-lt"/>
                        </a:rPr>
                        <a:t>Title Services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E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First &amp; last name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4258140"/>
                  </a:ext>
                </a:extLst>
              </a:tr>
              <a:tr h="70378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+mj-lt"/>
                        </a:rPr>
                        <a:t>Property Management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E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First &amp; last name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51506530"/>
                  </a:ext>
                </a:extLst>
              </a:tr>
              <a:tr h="70378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+mj-lt"/>
                        </a:rPr>
                        <a:t>Builder/General Contractor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E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First &amp; last name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30474416"/>
                  </a:ext>
                </a:extLst>
              </a:tr>
              <a:tr h="70378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+mj-lt"/>
                        </a:rPr>
                        <a:t>Real Estate Inspector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E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First &amp; last name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9395834"/>
                  </a:ext>
                </a:extLst>
              </a:tr>
              <a:tr h="70378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+mj-lt"/>
                        </a:rPr>
                        <a:t>Roofing and Gutters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ES" sz="20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First</a:t>
                      </a:r>
                      <a:r>
                        <a:rPr kumimoji="0" lang="es-E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 &amp; </a:t>
                      </a:r>
                      <a:r>
                        <a:rPr kumimoji="0" lang="es-ES" sz="20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last</a:t>
                      </a:r>
                      <a:r>
                        <a:rPr kumimoji="0" lang="es-E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S" sz="20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name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8416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598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6EF5D-CFCE-6A4E-A1EF-80A1D826B2F2}"/>
              </a:ext>
            </a:extLst>
          </p:cNvPr>
          <p:cNvSpPr txBox="1">
            <a:spLocks/>
          </p:cNvSpPr>
          <p:nvPr/>
        </p:nvSpPr>
        <p:spPr>
          <a:xfrm>
            <a:off x="511419" y="-2581"/>
            <a:ext cx="11169161" cy="10561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/>
              <a:t>Weekly Presentation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57A4CC-1181-284C-B9B1-3075D7931AC3}"/>
              </a:ext>
            </a:extLst>
          </p:cNvPr>
          <p:cNvSpPr txBox="1"/>
          <p:nvPr/>
        </p:nvSpPr>
        <p:spPr>
          <a:xfrm>
            <a:off x="5237389" y="1268712"/>
            <a:ext cx="6629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Business Name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468B3D-FB55-2E41-B6A5-78632CB37180}"/>
              </a:ext>
            </a:extLst>
          </p:cNvPr>
          <p:cNvSpPr txBox="1"/>
          <p:nvPr/>
        </p:nvSpPr>
        <p:spPr>
          <a:xfrm>
            <a:off x="5413189" y="4976616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 Presenter: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 Slide’s Member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A4315F-5B98-E84B-B0A6-C4116CFEED9A}"/>
              </a:ext>
            </a:extLst>
          </p:cNvPr>
          <p:cNvSpPr/>
          <p:nvPr/>
        </p:nvSpPr>
        <p:spPr>
          <a:xfrm>
            <a:off x="5584580" y="337093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2400" dirty="0"/>
              <a:t>Phone Number</a:t>
            </a:r>
          </a:p>
          <a:p>
            <a:pPr lvl="0" algn="ctr">
              <a:defRPr/>
            </a:pPr>
            <a:r>
              <a:rPr lang="en-US" sz="2400" dirty="0"/>
              <a:t>Email Address</a:t>
            </a:r>
          </a:p>
          <a:p>
            <a:pPr lvl="0" algn="ctr">
              <a:defRPr/>
            </a:pPr>
            <a:r>
              <a:rPr lang="en-US" sz="2400" dirty="0"/>
              <a:t>Website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5D8EB7-A685-42E2-BC1F-77F519A96EC9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A335F0-F82B-4D90-98A6-D06FA8ACA02B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A868E3-112E-4D99-81FE-4C3370A38CD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8B9D2F-F143-4175-8960-F40ECC4B6A37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A24829-90D3-4FBE-9D60-BFF5C5E4B581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B3C6F3-EF2C-4239-82C8-1E7ED6B199EA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8D9099-56DF-4100-BC3F-021843C9604A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05FF2E-E176-437F-95A1-F2717972FDD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A19526-3E74-4D0B-9CCB-15FCDC0D42DF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2527EA-9E66-4029-9DF7-4DD39AF3A649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119EBC-85E6-4955-9CEE-46D5326803EC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268985-622E-4704-B57B-4577FCE294B6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BDC518-845A-4E79-8D09-0F847ECB5864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F287FA-1A07-434B-B2CF-DA5D35350939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0CEEE5-BD72-4629-A9D6-85E0F2BC8E77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03BE5E-9FD0-4F99-90E5-3D84854D9333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C99CF7-7796-42D3-BF7E-52BABD0C2F3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72A746-D339-47B3-9AD1-CE8626F87E5A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9B54A5-A70F-41CF-8B1C-C55032A687EB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DF6F4B-2973-4122-B3E3-3B59451CEFE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EC33FA-7028-4EA9-9144-42606D56DD8B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E7828D4-8469-4D44-86CF-D6AC558FDFCD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30E2A2-3927-4331-B31B-51BDE626E84C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6378CE1-2A78-48E8-99D2-69647FF778AA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0348D4C-77D0-4114-8921-4479B849F503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8468750-8039-409F-BD28-711C09DC15D6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5F880F6-BADF-4C22-9F6E-9DE772C63E28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61C0B60-56F0-4AA4-BE09-639D89F26016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32092C-2A7A-4D35-8D4D-778C85AE7E9D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24A0BE-F6A7-495E-BBDF-E85D49A058C6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62F3CA0-CA8B-430D-8A44-FD3AC7F79A39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D9E9596-F48D-4026-92F6-8ECD2654C46B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716986-6E04-49EC-B4B3-589DF8731C35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2FB4029-E79A-4C4B-BA5E-B6767C10D99C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60E1F29-5230-498D-A903-801C4C85DDA9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E019122-C388-41EC-88FD-966067368508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04FF7DE-7666-47B1-A636-C238C212C604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DD25792-C084-4BBD-BCB6-03D072BBD1E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C6E9C95-57C7-4374-AAE0-50FA804DC66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BB63A40-65B8-41A7-842C-AB2F2F5EE8DD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FEE45C0-22D3-4015-A241-ACC58153A06E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6998BDB-8062-4719-AFEE-01C59A25ABBD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3583963-CCC7-4E2C-89A9-D8A67A57DB1E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EAB38D-C4B8-480C-A77D-410708D59B24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DE06062-D5C0-4D41-8689-3DE188B92DFD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7574606-89F7-4BDE-9F97-D188F241334C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45</a:t>
            </a:r>
          </a:p>
        </p:txBody>
      </p:sp>
      <p:pic>
        <p:nvPicPr>
          <p:cNvPr id="55" name="Picture 54" descr="A close up of a logo&#10;&#10;Description automatically generated">
            <a:extLst>
              <a:ext uri="{FF2B5EF4-FFF2-40B4-BE49-F238E27FC236}">
                <a16:creationId xmlns:a16="http://schemas.microsoft.com/office/drawing/2014/main" id="{4330ACF5-2374-44A5-A99F-10FD7B025C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252" y="6025464"/>
            <a:ext cx="631889" cy="6318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6EF806-C461-DAED-1E07-0EB523FBD1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6667" y="1458640"/>
            <a:ext cx="3940721" cy="394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8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5EDA9DA-EBFF-0743-B4A2-9C847DAD8D96}"/>
              </a:ext>
            </a:extLst>
          </p:cNvPr>
          <p:cNvSpPr/>
          <p:nvPr/>
        </p:nvSpPr>
        <p:spPr>
          <a:xfrm>
            <a:off x="3805119" y="-468470"/>
            <a:ext cx="4036682" cy="8402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9B278EA3-5516-FF49-A664-A127D728BF90}"/>
              </a:ext>
            </a:extLst>
          </p:cNvPr>
          <p:cNvSpPr txBox="1">
            <a:spLocks/>
          </p:cNvSpPr>
          <p:nvPr/>
        </p:nvSpPr>
        <p:spPr bwMode="auto">
          <a:xfrm>
            <a:off x="0" y="3279741"/>
            <a:ext cx="12187237" cy="56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86" indent="-457086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732" kern="1200">
                <a:solidFill>
                  <a:srgbClr val="641A35"/>
                </a:solidFill>
                <a:latin typeface="+mn-lt"/>
                <a:ea typeface="+mn-ea"/>
                <a:cs typeface="+mn-cs"/>
              </a:defRPr>
            </a:lvl1pPr>
            <a:lvl2pPr marL="990352" indent="-3809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199" kern="1200">
                <a:solidFill>
                  <a:srgbClr val="641A35"/>
                </a:solidFill>
                <a:latin typeface="+mn-lt"/>
                <a:ea typeface="+mn-ea"/>
                <a:cs typeface="+mn-cs"/>
              </a:defRPr>
            </a:lvl2pPr>
            <a:lvl3pPr marL="1523619" indent="-30472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66" kern="1200">
                <a:solidFill>
                  <a:srgbClr val="641A35"/>
                </a:solidFill>
                <a:latin typeface="+mn-lt"/>
                <a:ea typeface="+mn-ea"/>
                <a:cs typeface="+mn-cs"/>
              </a:defRPr>
            </a:lvl3pPr>
            <a:lvl4pPr marL="2133067" indent="-30472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399" kern="1200">
                <a:solidFill>
                  <a:srgbClr val="641A35"/>
                </a:solidFill>
                <a:latin typeface="+mn-lt"/>
                <a:ea typeface="+mn-ea"/>
                <a:cs typeface="+mn-cs"/>
              </a:defRPr>
            </a:lvl4pPr>
            <a:lvl5pPr marL="2742514" indent="-30472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99" kern="1200">
                <a:solidFill>
                  <a:srgbClr val="641A35"/>
                </a:solidFill>
                <a:latin typeface="+mn-lt"/>
                <a:ea typeface="+mn-ea"/>
                <a:cs typeface="+mn-cs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Did We Miss Anyone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71BCC09-BC49-3A4D-8165-68C4BDA262E1}"/>
              </a:ext>
            </a:extLst>
          </p:cNvPr>
          <p:cNvSpPr txBox="1">
            <a:spLocks/>
          </p:cNvSpPr>
          <p:nvPr/>
        </p:nvSpPr>
        <p:spPr>
          <a:xfrm>
            <a:off x="509037" y="0"/>
            <a:ext cx="11169161" cy="10561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/>
              <a:t>Members Weekly Presentation</a:t>
            </a:r>
          </a:p>
        </p:txBody>
      </p:sp>
    </p:spTree>
    <p:extLst>
      <p:ext uri="{BB962C8B-B14F-4D97-AF65-F5344CB8AC3E}">
        <p14:creationId xmlns:p14="http://schemas.microsoft.com/office/powerpoint/2010/main" val="187614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CAA21-D945-2B40-B4D9-9B4085306DB9}"/>
              </a:ext>
            </a:extLst>
          </p:cNvPr>
          <p:cNvSpPr txBox="1">
            <a:spLocks/>
          </p:cNvSpPr>
          <p:nvPr/>
        </p:nvSpPr>
        <p:spPr>
          <a:xfrm>
            <a:off x="511418" y="-1600"/>
            <a:ext cx="11169161" cy="10561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4400" dirty="0"/>
              <a:t>Guest Introductions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DA87D6EC-C136-E043-8855-34992D7E0AEA}"/>
              </a:ext>
            </a:extLst>
          </p:cNvPr>
          <p:cNvSpPr txBox="1">
            <a:spLocks/>
          </p:cNvSpPr>
          <p:nvPr/>
        </p:nvSpPr>
        <p:spPr bwMode="auto">
          <a:xfrm>
            <a:off x="7103492" y="1236650"/>
            <a:ext cx="390540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86" indent="-457086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732" kern="1200">
                <a:solidFill>
                  <a:srgbClr val="641A35"/>
                </a:solidFill>
                <a:latin typeface="+mn-lt"/>
                <a:ea typeface="+mn-ea"/>
                <a:cs typeface="+mn-cs"/>
              </a:defRPr>
            </a:lvl1pPr>
            <a:lvl2pPr marL="990352" indent="-3809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199" kern="1200">
                <a:solidFill>
                  <a:srgbClr val="641A35"/>
                </a:solidFill>
                <a:latin typeface="+mn-lt"/>
                <a:ea typeface="+mn-ea"/>
                <a:cs typeface="+mn-cs"/>
              </a:defRPr>
            </a:lvl2pPr>
            <a:lvl3pPr marL="1523619" indent="-30472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66" kern="1200">
                <a:solidFill>
                  <a:srgbClr val="641A35"/>
                </a:solidFill>
                <a:latin typeface="+mn-lt"/>
                <a:ea typeface="+mn-ea"/>
                <a:cs typeface="+mn-cs"/>
              </a:defRPr>
            </a:lvl3pPr>
            <a:lvl4pPr marL="2133067" indent="-30472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399" kern="1200">
                <a:solidFill>
                  <a:srgbClr val="641A35"/>
                </a:solidFill>
                <a:latin typeface="+mn-lt"/>
                <a:ea typeface="+mn-ea"/>
                <a:cs typeface="+mn-cs"/>
              </a:defRPr>
            </a:lvl4pPr>
            <a:lvl5pPr marL="2742514" indent="-30472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99" kern="1200">
                <a:solidFill>
                  <a:srgbClr val="641A35"/>
                </a:solidFill>
                <a:latin typeface="+mn-lt"/>
                <a:ea typeface="+mn-ea"/>
                <a:cs typeface="+mn-cs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Your Name   &amp; Company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Describe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What You Do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143B6C-8701-8348-9A15-21D3D81DDD7D}"/>
              </a:ext>
            </a:extLst>
          </p:cNvPr>
          <p:cNvSpPr/>
          <p:nvPr/>
        </p:nvSpPr>
        <p:spPr>
          <a:xfrm>
            <a:off x="2360158" y="5452908"/>
            <a:ext cx="74716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How Can We Help You?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31ED03-7624-5F46-A580-1AEE5EDE9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990" y="1438275"/>
            <a:ext cx="5608039" cy="324723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3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775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7DCDC-D4C0-9E4F-B3F2-8FB4D059FEF6}"/>
              </a:ext>
            </a:extLst>
          </p:cNvPr>
          <p:cNvSpPr txBox="1">
            <a:spLocks/>
          </p:cNvSpPr>
          <p:nvPr/>
        </p:nvSpPr>
        <p:spPr>
          <a:xfrm>
            <a:off x="511419" y="0"/>
            <a:ext cx="11169161" cy="10561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>
                <a:solidFill>
                  <a:srgbClr val="C00000"/>
                </a:solidFill>
              </a:rPr>
              <a:t>Speaker</a:t>
            </a:r>
            <a:r>
              <a:rPr lang="en-US" dirty="0"/>
              <a:t> Rotation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0776BEC-F904-4686-2B19-9D22B209D4F8}"/>
              </a:ext>
            </a:extLst>
          </p:cNvPr>
          <p:cNvGraphicFramePr/>
          <p:nvPr/>
        </p:nvGraphicFramePr>
        <p:xfrm>
          <a:off x="3012687" y="1222615"/>
          <a:ext cx="6166624" cy="4862003"/>
        </p:xfrm>
        <a:graphic>
          <a:graphicData uri="http://schemas.openxmlformats.org/drawingml/2006/table">
            <a:tbl>
              <a:tblPr firstRow="1" bandRow="1"/>
              <a:tblGrid>
                <a:gridCol w="3083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3312">
                  <a:extLst>
                    <a:ext uri="{9D8B030D-6E8A-4147-A177-3AD203B41FA5}">
                      <a16:colId xmlns:a16="http://schemas.microsoft.com/office/drawing/2014/main" val="1058736148"/>
                    </a:ext>
                  </a:extLst>
                </a:gridCol>
              </a:tblGrid>
              <a:tr h="691108">
                <a:tc gridSpan="2"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2000">
                          <a:solidFill>
                            <a:srgbClr val="FFFFFF"/>
                          </a:solidFill>
                          <a:latin typeface="+mj-lt"/>
                          <a:ea typeface="Helvetica Neue"/>
                          <a:cs typeface="Helvetica Neue"/>
                          <a:sym typeface="Helvetica Neue"/>
                        </a:rPr>
                        <a:t>Speakers</a:t>
                      </a:r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751">
                <a:tc>
                  <a:txBody>
                    <a:bodyPr/>
                    <a:lstStyle/>
                    <a:p>
                      <a:pPr algn="ctr"/>
                      <a:r>
                        <a:rPr lang="es-ES" sz="2000" b="1" err="1"/>
                        <a:t>Today</a:t>
                      </a:r>
                      <a:endParaRPr lang="es-ES" sz="2000" b="1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err="1"/>
                        <a:t>First</a:t>
                      </a:r>
                      <a:r>
                        <a:rPr lang="es-ES" sz="2000" b="1"/>
                        <a:t> &amp; </a:t>
                      </a:r>
                      <a:r>
                        <a:rPr lang="es-ES" sz="2000" b="1" err="1"/>
                        <a:t>last</a:t>
                      </a:r>
                      <a:r>
                        <a:rPr lang="es-ES" sz="2000" b="1"/>
                        <a:t> </a:t>
                      </a:r>
                      <a:r>
                        <a:rPr lang="es-ES" sz="2000" b="1" err="1"/>
                        <a:t>name</a:t>
                      </a:r>
                      <a:endParaRPr lang="es-ES" sz="2000" b="1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3024">
                <a:tc>
                  <a:txBody>
                    <a:bodyPr/>
                    <a:lstStyle/>
                    <a:p>
                      <a:pPr algn="ctr"/>
                      <a:r>
                        <a:rPr lang="es-ES" sz="2000"/>
                        <a:t>[</a:t>
                      </a:r>
                      <a:r>
                        <a:rPr lang="es-ES" sz="2000" err="1"/>
                        <a:t>Insert</a:t>
                      </a:r>
                      <a:r>
                        <a:rPr lang="es-ES" sz="2000"/>
                        <a:t> </a:t>
                      </a:r>
                      <a:r>
                        <a:rPr lang="es-ES" sz="2000" err="1"/>
                        <a:t>next</a:t>
                      </a:r>
                      <a:r>
                        <a:rPr lang="es-ES" sz="2000"/>
                        <a:t> </a:t>
                      </a:r>
                      <a:r>
                        <a:rPr lang="es-ES" sz="2000" err="1"/>
                        <a:t>week’s</a:t>
                      </a:r>
                      <a:r>
                        <a:rPr lang="es-ES" sz="2000"/>
                        <a:t> date]</a:t>
                      </a:r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err="1"/>
                        <a:t>First</a:t>
                      </a:r>
                      <a:r>
                        <a:rPr lang="es-ES" sz="2000" dirty="0"/>
                        <a:t> &amp; </a:t>
                      </a:r>
                      <a:r>
                        <a:rPr lang="es-ES" sz="2000" dirty="0" err="1"/>
                        <a:t>last</a:t>
                      </a:r>
                      <a:r>
                        <a:rPr lang="es-ES" sz="2000" dirty="0"/>
                        <a:t> </a:t>
                      </a:r>
                      <a:r>
                        <a:rPr lang="es-ES" sz="2000" dirty="0" err="1"/>
                        <a:t>name</a:t>
                      </a:r>
                      <a:endParaRPr lang="es-ES" sz="2000" dirty="0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9436318"/>
                  </a:ext>
                </a:extLst>
              </a:tr>
              <a:tr h="603024">
                <a:tc>
                  <a:txBody>
                    <a:bodyPr/>
                    <a:lstStyle/>
                    <a:p>
                      <a:pPr algn="ctr"/>
                      <a:r>
                        <a:rPr lang="es-ES" sz="2000"/>
                        <a:t>[</a:t>
                      </a:r>
                      <a:r>
                        <a:rPr lang="es-ES" sz="2000" err="1"/>
                        <a:t>Insert</a:t>
                      </a:r>
                      <a:r>
                        <a:rPr lang="es-ES" sz="2000"/>
                        <a:t> date]</a:t>
                      </a:r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err="1"/>
                        <a:t>First</a:t>
                      </a:r>
                      <a:r>
                        <a:rPr lang="es-ES" sz="2000"/>
                        <a:t> &amp; </a:t>
                      </a:r>
                      <a:r>
                        <a:rPr lang="es-ES" sz="2000" err="1"/>
                        <a:t>last</a:t>
                      </a:r>
                      <a:r>
                        <a:rPr lang="es-ES" sz="2000"/>
                        <a:t> </a:t>
                      </a:r>
                      <a:r>
                        <a:rPr lang="es-ES" sz="2000" err="1"/>
                        <a:t>name</a:t>
                      </a:r>
                      <a:endParaRPr lang="es-ES" sz="2000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7468982"/>
                  </a:ext>
                </a:extLst>
              </a:tr>
              <a:tr h="603024">
                <a:tc>
                  <a:txBody>
                    <a:bodyPr/>
                    <a:lstStyle/>
                    <a:p>
                      <a:pPr algn="ctr"/>
                      <a:r>
                        <a:rPr lang="es-ES" sz="2000"/>
                        <a:t>[</a:t>
                      </a:r>
                      <a:r>
                        <a:rPr lang="es-ES" sz="2000" err="1"/>
                        <a:t>Insert</a:t>
                      </a:r>
                      <a:r>
                        <a:rPr lang="es-ES" sz="2000"/>
                        <a:t> date]</a:t>
                      </a:r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err="1"/>
                        <a:t>First</a:t>
                      </a:r>
                      <a:r>
                        <a:rPr lang="es-ES" sz="2000"/>
                        <a:t> &amp; </a:t>
                      </a:r>
                      <a:r>
                        <a:rPr lang="es-ES" sz="2000" err="1"/>
                        <a:t>last</a:t>
                      </a:r>
                      <a:r>
                        <a:rPr lang="es-ES" sz="2000"/>
                        <a:t> </a:t>
                      </a:r>
                      <a:r>
                        <a:rPr lang="es-ES" sz="2000" err="1"/>
                        <a:t>name</a:t>
                      </a:r>
                      <a:endParaRPr lang="es-ES" sz="2000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9095110"/>
                  </a:ext>
                </a:extLst>
              </a:tr>
              <a:tr h="603024">
                <a:tc>
                  <a:txBody>
                    <a:bodyPr/>
                    <a:lstStyle/>
                    <a:p>
                      <a:pPr algn="ctr"/>
                      <a:r>
                        <a:rPr lang="es-ES" sz="2000"/>
                        <a:t>[</a:t>
                      </a:r>
                      <a:r>
                        <a:rPr lang="es-ES" sz="2000" err="1"/>
                        <a:t>Insert</a:t>
                      </a:r>
                      <a:r>
                        <a:rPr lang="es-ES" sz="2000"/>
                        <a:t> date]</a:t>
                      </a:r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err="1"/>
                        <a:t>First</a:t>
                      </a:r>
                      <a:r>
                        <a:rPr lang="es-ES" sz="2000"/>
                        <a:t> &amp; </a:t>
                      </a:r>
                      <a:r>
                        <a:rPr lang="es-ES" sz="2000" err="1"/>
                        <a:t>last</a:t>
                      </a:r>
                      <a:r>
                        <a:rPr lang="es-ES" sz="2000"/>
                        <a:t> </a:t>
                      </a:r>
                      <a:r>
                        <a:rPr lang="es-ES" sz="2000" err="1"/>
                        <a:t>name</a:t>
                      </a:r>
                      <a:endParaRPr lang="es-ES" sz="2000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2407985"/>
                  </a:ext>
                </a:extLst>
              </a:tr>
              <a:tr h="603024">
                <a:tc>
                  <a:txBody>
                    <a:bodyPr/>
                    <a:lstStyle/>
                    <a:p>
                      <a:pPr algn="ctr"/>
                      <a:r>
                        <a:rPr lang="es-ES" sz="2000"/>
                        <a:t>[</a:t>
                      </a:r>
                      <a:r>
                        <a:rPr lang="es-ES" sz="2000" err="1"/>
                        <a:t>Insert</a:t>
                      </a:r>
                      <a:r>
                        <a:rPr lang="es-ES" sz="2000"/>
                        <a:t> date]</a:t>
                      </a:r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err="1"/>
                        <a:t>First</a:t>
                      </a:r>
                      <a:r>
                        <a:rPr lang="es-ES" sz="2000"/>
                        <a:t> &amp; </a:t>
                      </a:r>
                      <a:r>
                        <a:rPr lang="es-ES" sz="2000" err="1"/>
                        <a:t>last</a:t>
                      </a:r>
                      <a:r>
                        <a:rPr lang="es-ES" sz="2000"/>
                        <a:t> </a:t>
                      </a:r>
                      <a:r>
                        <a:rPr lang="es-ES" sz="2000" err="1"/>
                        <a:t>name</a:t>
                      </a:r>
                      <a:endParaRPr lang="es-ES" sz="2000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9587001"/>
                  </a:ext>
                </a:extLst>
              </a:tr>
              <a:tr h="603024">
                <a:tc>
                  <a:txBody>
                    <a:bodyPr/>
                    <a:lstStyle/>
                    <a:p>
                      <a:pPr algn="ctr"/>
                      <a:r>
                        <a:rPr lang="es-ES" sz="2000"/>
                        <a:t>[</a:t>
                      </a:r>
                      <a:r>
                        <a:rPr lang="es-ES" sz="2000" err="1"/>
                        <a:t>Insert</a:t>
                      </a:r>
                      <a:r>
                        <a:rPr lang="es-ES" sz="2000"/>
                        <a:t> date]</a:t>
                      </a:r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err="1"/>
                        <a:t>First</a:t>
                      </a:r>
                      <a:r>
                        <a:rPr lang="es-ES" sz="2000" dirty="0"/>
                        <a:t> &amp; </a:t>
                      </a:r>
                      <a:r>
                        <a:rPr lang="es-ES" sz="2000" dirty="0" err="1"/>
                        <a:t>last</a:t>
                      </a:r>
                      <a:r>
                        <a:rPr lang="es-ES" sz="2000" dirty="0"/>
                        <a:t> </a:t>
                      </a:r>
                      <a:r>
                        <a:rPr lang="es-ES" sz="2000" dirty="0" err="1"/>
                        <a:t>name</a:t>
                      </a:r>
                      <a:endParaRPr lang="es-ES" sz="2000" dirty="0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1538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119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11C64-4946-FB4B-AB9D-94568F46CAC5}"/>
              </a:ext>
            </a:extLst>
          </p:cNvPr>
          <p:cNvSpPr txBox="1">
            <a:spLocks/>
          </p:cNvSpPr>
          <p:nvPr/>
        </p:nvSpPr>
        <p:spPr>
          <a:xfrm>
            <a:off x="473103" y="0"/>
            <a:ext cx="11169161" cy="1056176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Please Check Your Connections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A28EDE-2910-844C-8916-FC8A92509A35}"/>
              </a:ext>
            </a:extLst>
          </p:cNvPr>
          <p:cNvSpPr/>
          <p:nvPr/>
        </p:nvSpPr>
        <p:spPr>
          <a:xfrm>
            <a:off x="1683704" y="4488565"/>
            <a:ext cx="88245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Check your connections – Wi-Fi, audio and video.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Please prepare yourself for our bni online meeting.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A9B720AB-D2E1-5042-87A8-7E0AF266F2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292" y="1574401"/>
            <a:ext cx="3594784" cy="273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5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F558D-36D3-0644-84D7-9CD9BAF418E5}"/>
              </a:ext>
            </a:extLst>
          </p:cNvPr>
          <p:cNvSpPr txBox="1">
            <a:spLocks/>
          </p:cNvSpPr>
          <p:nvPr/>
        </p:nvSpPr>
        <p:spPr>
          <a:xfrm>
            <a:off x="511419" y="11575"/>
            <a:ext cx="11169161" cy="10561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/>
              <a:t>First Feature Presentation 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1B0C787C-9583-42F7-97C7-5AD44891380A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2EB40C67-9010-49D3-98B9-5E134E8BA156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8008F4AF-0AE6-4CF9-B8DE-4C1FA7322504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C9101A85-C998-4168-84C0-5310849DA86C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85499564-F688-4D55-B373-340FC602FE2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2CD5FE27-0376-4513-8FFE-0A3337DC2356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09610204-6D3B-4422-AA1F-2CBE4BAB18C7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53851BC9-7A57-48BA-9EE6-6DA6ABE332CD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0DF586A7-9BC2-44ED-8DA7-4CE120E4EE6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00ED523A-DEC1-4780-937E-E300B2D9F65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FCDAC6DF-D40A-4A42-AC04-807C2918802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D44A1B39-D50B-44D1-BFE6-B2996E9E25D0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D6153103-A2CD-4B91-8761-850AB63925C0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1D5C9BF2-7CE3-4AC7-B7AF-A067A5B08EA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20CF7B0E-D9D9-4465-8A9E-16E1823FF06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3FF00D6F-BB62-4768-8B18-809E52A5975C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0993476-60A5-4209-A28E-19C04BDA506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CDEF9052-ADE9-471A-A1CA-5AC59A6BD5BC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D56BFD62-4D3B-48DA-A535-1D4AFD3000A0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3FF4A165-2613-481E-8244-E64059E3C968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BB92560C-6D87-4B27-A78D-99545EF061E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41069152-A893-447E-AA85-77D83A74700A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235BDAB6-4A9D-4C3F-91E2-0F2CE50A6CA0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F9E43D11-5BC1-476F-B610-96AB4A2C366A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32315EF1-66ED-40D4-9A80-42000AEB18F6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C6707FD4-438E-46A3-82B8-50A1A1F768EE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303293C6-0BD9-4104-945D-16391031A2A8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F7966E3A-6190-426F-B8CB-FC822AE0DFF6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85BAA62E-2BD0-4E60-8800-1E485FCCF728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559269F0-EF16-4919-9DDF-FCF212D18050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F2EC7706-9693-4A43-99CC-E81D718EC3B9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88D792D4-520A-46F1-B1B1-0F277BC983C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CDCEC8C9-FF22-473C-9100-83A0AE772AA9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15CFAEC2-E985-42BA-A47A-7CAB42A0189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ED0A6AF2-B05B-4355-B22E-63481AE87D77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8F0892BB-7E94-4344-BA20-6391D67B86A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5C6AE452-6987-4038-BDDD-57185F43F3CE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B5B30C59-F8A7-4615-856C-58FD0933A658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93856B0A-EA8F-49C7-B89A-786F386BE7A9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52BBFA65-6491-438E-AFC5-EDF30C7747D4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740D0ED7-D709-4DAD-85CE-B57D168E2B48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77688823-5644-4967-92EE-289747C00A6D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7C917422-9ED5-4ECE-A9B1-D78EABAF92CB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BFF05036-E375-4E63-B4B5-9DD1C80BBD7C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28C35BC0-DFE9-44BF-907D-57F69B024B25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DB36F938-01F6-4806-89A2-8727424FE678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CC4F079E-4D81-403C-A404-9C3D713BCC34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0DCE7AD7-B4A1-4C3C-9029-93853C5DCBA8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6B997E47-F546-42DA-95EB-2BF6305315EE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9400AA42-607B-4868-B13A-E1B85C22B106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976937C4-2A9E-4476-B93A-1929BCDCE0DE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169C62BA-025B-46EF-B99C-B4091FD72A0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A28BB4D0-F51D-4423-A10A-336558FE1A68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ABDFE126-A032-47B0-BF0F-EF2101C623B4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D9763E2E-A3A1-42C1-998F-117A5498BA3D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52D01594-83FF-45F0-B2DA-A389079C1196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D49AA138-7318-4EEC-B270-EC06D86CF4E0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9463EBA5-F2F8-4E5E-B2BB-49BCD702ECAC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B181E6C4-AD6A-45D9-A2E2-CDB7D0BED9F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C02488E6-B376-451C-ACB9-5FDB06FFADC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DD93C935-9B6F-45A9-9763-6B59497998F0}"/>
              </a:ext>
            </a:extLst>
          </p:cNvPr>
          <p:cNvSpPr txBox="1"/>
          <p:nvPr/>
        </p:nvSpPr>
        <p:spPr>
          <a:xfrm>
            <a:off x="3319735" y="594084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60</a:t>
            </a:r>
          </a:p>
        </p:txBody>
      </p:sp>
      <p:pic>
        <p:nvPicPr>
          <p:cNvPr id="219" name="Picture 218" descr="A close up of a logo&#10;&#10;Description automatically generated">
            <a:extLst>
              <a:ext uri="{FF2B5EF4-FFF2-40B4-BE49-F238E27FC236}">
                <a16:creationId xmlns:a16="http://schemas.microsoft.com/office/drawing/2014/main" id="{3BC8F7A4-B2ED-4954-8D65-C8E61464DE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846" y="6080390"/>
            <a:ext cx="631889" cy="631889"/>
          </a:xfrm>
          <a:prstGeom prst="rect">
            <a:avLst/>
          </a:prstGeom>
        </p:spPr>
      </p:pic>
      <p:sp>
        <p:nvSpPr>
          <p:cNvPr id="220" name="TextBox 219">
            <a:extLst>
              <a:ext uri="{FF2B5EF4-FFF2-40B4-BE49-F238E27FC236}">
                <a16:creationId xmlns:a16="http://schemas.microsoft.com/office/drawing/2014/main" id="{E013E206-DD87-4C91-BFED-F15F71F50281}"/>
              </a:ext>
            </a:extLst>
          </p:cNvPr>
          <p:cNvSpPr txBox="1"/>
          <p:nvPr/>
        </p:nvSpPr>
        <p:spPr>
          <a:xfrm>
            <a:off x="4467448" y="6241417"/>
            <a:ext cx="76994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sec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89390619-D7CF-4291-9FDE-EF1CD7627DE4}"/>
              </a:ext>
            </a:extLst>
          </p:cNvPr>
          <p:cNvSpPr txBox="1"/>
          <p:nvPr/>
        </p:nvSpPr>
        <p:spPr>
          <a:xfrm>
            <a:off x="4467447" y="6241417"/>
            <a:ext cx="76994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min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F5D4F8DF-760F-42E5-8D4B-E04F680D7FA6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FB823D31-9763-4820-81A6-C1443363EDD7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7C7283B1-F68D-4205-8D3B-280256AB8C9D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B114FD1A-CE44-4C7C-9BE1-D09A640BFFE0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1BE45333-B784-4505-83CA-89DF331C1FC4}"/>
              </a:ext>
            </a:extLst>
          </p:cNvPr>
          <p:cNvSpPr txBox="1"/>
          <p:nvPr/>
        </p:nvSpPr>
        <p:spPr>
          <a:xfrm>
            <a:off x="5346455" y="1281012"/>
            <a:ext cx="66294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Business Name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Website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3A4BF8-0222-E71D-E280-4310D9A225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7278" y="3844254"/>
            <a:ext cx="1967753" cy="19677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A56737-94B1-F2AE-31A5-F8B462A7DC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6667" y="1458640"/>
            <a:ext cx="3940721" cy="39407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EE7A63-0055-85D0-496E-4171B0D502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13"/>
          <a:stretch/>
        </p:blipFill>
        <p:spPr>
          <a:xfrm>
            <a:off x="10695584" y="46700"/>
            <a:ext cx="1302042" cy="105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1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1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42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3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4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5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46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7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8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9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1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2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3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4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5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6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7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8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9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60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1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62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63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64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65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66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6700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68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6900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70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1000"/>
                            </p:stCondLst>
                            <p:childTnLst>
                              <p:par>
                                <p:cTn id="11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2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73000"/>
                            </p:stCondLst>
                            <p:childTnLst>
                              <p:par>
                                <p:cTn id="11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74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75000"/>
                            </p:stCondLst>
                            <p:childTnLst>
                              <p:par>
                                <p:cTn id="1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76000"/>
                            </p:stCondLst>
                            <p:childTnLst>
                              <p:par>
                                <p:cTn id="1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77000"/>
                            </p:stCondLst>
                            <p:childTnLst>
                              <p:par>
                                <p:cTn id="1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78000"/>
                            </p:stCondLst>
                            <p:childTnLst>
                              <p:par>
                                <p:cTn id="1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79000"/>
                            </p:stCondLst>
                            <p:childTnLst>
                              <p:par>
                                <p:cTn id="1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80000"/>
                            </p:stCondLst>
                            <p:childTnLst>
                              <p:par>
                                <p:cTn id="1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81000"/>
                            </p:stCondLst>
                            <p:childTnLst>
                              <p:par>
                                <p:cTn id="1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82000"/>
                            </p:stCondLst>
                            <p:childTnLst>
                              <p:par>
                                <p:cTn id="1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83000"/>
                            </p:stCondLst>
                            <p:childTnLst>
                              <p:par>
                                <p:cTn id="1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84000"/>
                            </p:stCondLst>
                            <p:childTnLst>
                              <p:par>
                                <p:cTn id="1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85000"/>
                            </p:stCondLst>
                            <p:childTnLst>
                              <p:par>
                                <p:cTn id="15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86000"/>
                            </p:stCondLst>
                            <p:childTnLst>
                              <p:par>
                                <p:cTn id="15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87000"/>
                            </p:stCondLst>
                            <p:childTnLst>
                              <p:par>
                                <p:cTn id="16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88000"/>
                            </p:stCondLst>
                            <p:childTnLst>
                              <p:par>
                                <p:cTn id="16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89000"/>
                            </p:stCondLst>
                            <p:childTnLst>
                              <p:par>
                                <p:cTn id="16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90000"/>
                            </p:stCondLst>
                            <p:childTnLst>
                              <p:par>
                                <p:cTn id="17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91000"/>
                            </p:stCondLst>
                            <p:childTnLst>
                              <p:par>
                                <p:cTn id="17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92000"/>
                            </p:stCondLst>
                            <p:childTnLst>
                              <p:par>
                                <p:cTn id="17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93000"/>
                            </p:stCondLst>
                            <p:childTnLst>
                              <p:par>
                                <p:cTn id="17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94000"/>
                            </p:stCondLst>
                            <p:childTnLst>
                              <p:par>
                                <p:cTn id="18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95000"/>
                            </p:stCondLst>
                            <p:childTnLst>
                              <p:par>
                                <p:cTn id="18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96000"/>
                            </p:stCondLst>
                            <p:childTnLst>
                              <p:par>
                                <p:cTn id="18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97000"/>
                            </p:stCondLst>
                            <p:childTnLst>
                              <p:par>
                                <p:cTn id="19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98000"/>
                            </p:stCondLst>
                            <p:childTnLst>
                              <p:par>
                                <p:cTn id="19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99000"/>
                            </p:stCondLst>
                            <p:childTnLst>
                              <p:par>
                                <p:cTn id="19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21" grpId="0" animBg="1"/>
      <p:bldP spid="222" grpId="0" animBg="1"/>
      <p:bldP spid="223" grpId="0" animBg="1"/>
      <p:bldP spid="224" grpId="0" animBg="1"/>
      <p:bldP spid="2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43D72-5FFC-7648-A152-D70AB9A2BEB3}"/>
              </a:ext>
            </a:extLst>
          </p:cNvPr>
          <p:cNvSpPr txBox="1">
            <a:spLocks/>
          </p:cNvSpPr>
          <p:nvPr/>
        </p:nvSpPr>
        <p:spPr>
          <a:xfrm>
            <a:off x="511419" y="0"/>
            <a:ext cx="11169161" cy="105617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/>
              <a:t>Second Feature 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769CF3-18BC-5F4C-BE89-7266C9F81667}"/>
              </a:ext>
            </a:extLst>
          </p:cNvPr>
          <p:cNvSpPr txBox="1"/>
          <p:nvPr/>
        </p:nvSpPr>
        <p:spPr>
          <a:xfrm>
            <a:off x="5237388" y="1458639"/>
            <a:ext cx="66294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Business Name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Website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D27D28A-ABDC-44F8-9B8D-DCECFA78E8A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B0980CB-ED09-4AFA-97EE-FDDF2AD60B09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C12DDBA-27F4-4959-8896-477BE8E49CCE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28F047E-C942-484D-A2F8-D78D0BD9FC18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16D7294-EBC7-4362-B02D-37691BD29A4E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7704814-63E9-4CA2-A212-8F174533F7B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3FFCCF8-5697-4A5E-831B-FEB543A0E17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DB1C295-F8BD-49B4-9FA5-4587123579D4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1707EBB-B197-4190-84C5-CE3F18771F1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3925F3F-21AE-4EC7-860A-713AF4E2301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D5E4AC9-0197-4D47-B10F-95250CD75DA0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2D256C5-19FC-492C-AC15-C83F2B73EAE6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AE5E3AF-EE4F-4881-88A4-B42CD29EA308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0EB964D-4AFF-4510-9CE3-0BFEB9E07EC5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E16C6B6-CD89-4671-B625-EEC9FBCA0609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16CBD87-000F-46DA-983D-560D6AA2801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DFAFF59-49A3-4A5E-A300-22A86FA72810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FE75793-18FE-4531-BA87-295AAB9032AE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BE75AEEC-2722-421C-9055-665597231CBE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B7BA1A7-98E8-4257-92AF-672BA87AD7F0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41EB171-EE80-4B76-A23F-BF2C4788787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B1CCACD-6084-4974-AB6F-7899ED94AB3D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6C405CA-901D-4009-9AD3-D882DD9FFDCE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D6D4C5C-2F6E-4361-B2E0-CCC9E46CFBF4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CFE89BB-3243-4103-8DB9-D2B5C44A5CAB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010870A-00B6-438B-A583-F91D127D964E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B3F9D682-1569-447E-9AF4-2A353E2D48DC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0802434-425C-43EF-B8A6-BB6D6B15AC66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D716B13-2CEE-4BB4-8E85-0E5C2DDA8EB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F566DBF-45B2-4408-BDA5-B586BBA6435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ECDEA305-675E-42EB-92AF-5AAE51A23D6D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FD227C1C-A9BD-4055-998A-B0A5DEC128EB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80BC7C05-A993-466A-9BCC-F48ABDDCA369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F999154-F221-4EDF-90CB-6A1C776C12D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1EC0488-000E-4D75-A7A3-9C1AC28A235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47BD8559-436C-44AE-8E42-B6750A143B9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3AD3ECDD-EA31-478C-A5F7-63147710CDA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2AF3EF2-587B-4F51-9B4E-121B5186F99C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B5A9488-996B-44C2-A1BD-7431F1B50A7D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B48BDA43-A609-4034-93B1-C9F2950330C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C104B3FA-B1D5-490D-9E48-172C0E437F1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D24EBA28-B179-4972-B649-EB72022D6D5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613CB933-D764-4170-8037-530EF4B168AD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4522AD2A-059A-4C50-8FC8-FFE758E348B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002AC119-68FF-4D32-83EF-45B3E17190D4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6F4B3065-88E8-4D87-BF19-7BA75047790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124F8BE6-FD68-40A0-868E-EE3B8DF416AA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1A5B2B1-3E6D-43E4-BCB7-5E739A381C0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FA0238D0-8EB4-4E90-9070-CC0A2D05F99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8E09DA76-AB23-4E30-A106-E1524F865655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667FB3D5-F6E2-4B63-AC78-44DFEF77B14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F9826C92-2EF4-4D32-8E3F-216030E3112E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3FDDB295-D7D0-4D0B-85FB-F149F65BDB7D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FB0C5CD0-E5F2-4759-B49D-FE98629C05FA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6EB3D759-635A-4E21-9B66-59769F0C9A9D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EF8176C4-7EE1-48F1-BCE1-2132B4297F9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8B267780-CB4C-499B-8F64-EC4EDBAF65F5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C67F384B-8487-4E24-9870-A9C82888B7A0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8EF9AF8E-FB44-4269-ABD0-748CD62433D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5BBFC222-A881-4747-BB52-6657BBA4E40A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93507359-6A3E-4386-A696-96887204C3C1}"/>
              </a:ext>
            </a:extLst>
          </p:cNvPr>
          <p:cNvSpPr txBox="1"/>
          <p:nvPr/>
        </p:nvSpPr>
        <p:spPr>
          <a:xfrm>
            <a:off x="3319735" y="594084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60</a:t>
            </a:r>
          </a:p>
        </p:txBody>
      </p:sp>
      <p:pic>
        <p:nvPicPr>
          <p:cNvPr id="143" name="Picture 142" descr="A close up of a logo&#10;&#10;Description automatically generated">
            <a:extLst>
              <a:ext uri="{FF2B5EF4-FFF2-40B4-BE49-F238E27FC236}">
                <a16:creationId xmlns:a16="http://schemas.microsoft.com/office/drawing/2014/main" id="{471F2B61-FE43-41F1-977F-29904752CA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846" y="6080390"/>
            <a:ext cx="631889" cy="631889"/>
          </a:xfrm>
          <a:prstGeom prst="rect">
            <a:avLst/>
          </a:prstGeom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8CE5084B-6505-4D4F-BD37-A3AD23363841}"/>
              </a:ext>
            </a:extLst>
          </p:cNvPr>
          <p:cNvSpPr txBox="1"/>
          <p:nvPr/>
        </p:nvSpPr>
        <p:spPr>
          <a:xfrm>
            <a:off x="4467448" y="6241417"/>
            <a:ext cx="76994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sec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489E7146-F55C-4955-B1E1-123C6EC452D2}"/>
              </a:ext>
            </a:extLst>
          </p:cNvPr>
          <p:cNvSpPr txBox="1"/>
          <p:nvPr/>
        </p:nvSpPr>
        <p:spPr>
          <a:xfrm>
            <a:off x="4467447" y="6241417"/>
            <a:ext cx="76994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min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AF1E42A6-D6B2-4323-8BEE-3826838BEF34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E812E677-88DA-4B72-8FE6-3E4BD74975F9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3B121CB8-66A9-4F94-9BD6-ECDF3F6955DC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56F4ED3A-2EEA-40DF-9E9A-002BE055C5E0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78E03F-3267-7E7E-19F5-A483DE69C6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6667" y="1458640"/>
            <a:ext cx="3940721" cy="39407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7AE570-F926-8C6A-769A-8DE3497A2C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3547" y="4112646"/>
            <a:ext cx="1967753" cy="1967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E819C8-961C-CF86-6DBC-7F3A4BE168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13"/>
          <a:stretch/>
        </p:blipFill>
        <p:spPr>
          <a:xfrm>
            <a:off x="10695584" y="46700"/>
            <a:ext cx="1302042" cy="105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7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1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42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3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4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5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46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7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8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9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1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2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3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4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5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6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7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8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9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60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1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62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63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64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65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66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6700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68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6900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70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1000"/>
                            </p:stCondLst>
                            <p:childTnLst>
                              <p:par>
                                <p:cTn id="11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2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73000"/>
                            </p:stCondLst>
                            <p:childTnLst>
                              <p:par>
                                <p:cTn id="11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74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75000"/>
                            </p:stCondLst>
                            <p:childTnLst>
                              <p:par>
                                <p:cTn id="1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76000"/>
                            </p:stCondLst>
                            <p:childTnLst>
                              <p:par>
                                <p:cTn id="1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77000"/>
                            </p:stCondLst>
                            <p:childTnLst>
                              <p:par>
                                <p:cTn id="1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78000"/>
                            </p:stCondLst>
                            <p:childTnLst>
                              <p:par>
                                <p:cTn id="1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79000"/>
                            </p:stCondLst>
                            <p:childTnLst>
                              <p:par>
                                <p:cTn id="1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80000"/>
                            </p:stCondLst>
                            <p:childTnLst>
                              <p:par>
                                <p:cTn id="1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81000"/>
                            </p:stCondLst>
                            <p:childTnLst>
                              <p:par>
                                <p:cTn id="1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82000"/>
                            </p:stCondLst>
                            <p:childTnLst>
                              <p:par>
                                <p:cTn id="1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83000"/>
                            </p:stCondLst>
                            <p:childTnLst>
                              <p:par>
                                <p:cTn id="1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84000"/>
                            </p:stCondLst>
                            <p:childTnLst>
                              <p:par>
                                <p:cTn id="1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85000"/>
                            </p:stCondLst>
                            <p:childTnLst>
                              <p:par>
                                <p:cTn id="15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86000"/>
                            </p:stCondLst>
                            <p:childTnLst>
                              <p:par>
                                <p:cTn id="15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87000"/>
                            </p:stCondLst>
                            <p:childTnLst>
                              <p:par>
                                <p:cTn id="16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88000"/>
                            </p:stCondLst>
                            <p:childTnLst>
                              <p:par>
                                <p:cTn id="16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89000"/>
                            </p:stCondLst>
                            <p:childTnLst>
                              <p:par>
                                <p:cTn id="16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90000"/>
                            </p:stCondLst>
                            <p:childTnLst>
                              <p:par>
                                <p:cTn id="17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91000"/>
                            </p:stCondLst>
                            <p:childTnLst>
                              <p:par>
                                <p:cTn id="17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92000"/>
                            </p:stCondLst>
                            <p:childTnLst>
                              <p:par>
                                <p:cTn id="17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93000"/>
                            </p:stCondLst>
                            <p:childTnLst>
                              <p:par>
                                <p:cTn id="17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94000"/>
                            </p:stCondLst>
                            <p:childTnLst>
                              <p:par>
                                <p:cTn id="18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95000"/>
                            </p:stCondLst>
                            <p:childTnLst>
                              <p:par>
                                <p:cTn id="18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96000"/>
                            </p:stCondLst>
                            <p:childTnLst>
                              <p:par>
                                <p:cTn id="18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97000"/>
                            </p:stCondLst>
                            <p:childTnLst>
                              <p:par>
                                <p:cTn id="19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98000"/>
                            </p:stCondLst>
                            <p:childTnLst>
                              <p:par>
                                <p:cTn id="19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99000"/>
                            </p:stCondLst>
                            <p:childTnLst>
                              <p:par>
                                <p:cTn id="19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5" grpId="0" animBg="1"/>
      <p:bldP spid="146" grpId="0" animBg="1"/>
      <p:bldP spid="147" grpId="0" animBg="1"/>
      <p:bldP spid="148" grpId="0" animBg="1"/>
      <p:bldP spid="14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 txBox="1">
            <a:spLocks/>
          </p:cNvSpPr>
          <p:nvPr/>
        </p:nvSpPr>
        <p:spPr bwMode="auto">
          <a:xfrm>
            <a:off x="511175" y="200025"/>
            <a:ext cx="11169650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4400" b="1"/>
              <a:t>Referrals &amp; Testimonials</a:t>
            </a:r>
          </a:p>
        </p:txBody>
      </p:sp>
      <p:sp>
        <p:nvSpPr>
          <p:cNvPr id="51202" name="TextBox 2"/>
          <p:cNvSpPr txBox="1">
            <a:spLocks noChangeArrowheads="1"/>
          </p:cNvSpPr>
          <p:nvPr/>
        </p:nvSpPr>
        <p:spPr bwMode="auto">
          <a:xfrm>
            <a:off x="1208088" y="1020763"/>
            <a:ext cx="10658475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endParaRPr lang="en-US" sz="2400" b="1" dirty="0"/>
          </a:p>
          <a:p>
            <a:pPr marL="342900" indent="-342900"/>
            <a:r>
              <a:rPr lang="en-CA" sz="2400" b="1" dirty="0">
                <a:solidFill>
                  <a:srgbClr val="CF2030"/>
                </a:solidFill>
              </a:rPr>
              <a:t>To our Members: </a:t>
            </a:r>
            <a:r>
              <a:rPr lang="en-CA" sz="2400" b="1" dirty="0"/>
              <a:t>Please start your sentence with “I Have”</a:t>
            </a:r>
          </a:p>
          <a:p>
            <a:pPr marL="342900" indent="-342900"/>
            <a:endParaRPr lang="en-CA" sz="2400" b="1" dirty="0">
              <a:solidFill>
                <a:srgbClr val="CF2030"/>
              </a:solidFill>
            </a:endParaRPr>
          </a:p>
          <a:p>
            <a:pPr marL="342900" indent="-342900"/>
            <a:r>
              <a:rPr lang="en-CA" sz="2400" b="1" dirty="0">
                <a:solidFill>
                  <a:srgbClr val="CF2030"/>
                </a:solidFill>
              </a:rPr>
              <a:t>To our Visitors:</a:t>
            </a:r>
          </a:p>
          <a:p>
            <a:pPr marL="342900" indent="-342900"/>
            <a:r>
              <a:rPr lang="en-CA" sz="2400" b="1" dirty="0"/>
              <a:t>After the Members have finished, I will give you the opportunity to tell </a:t>
            </a:r>
          </a:p>
          <a:p>
            <a:pPr marL="342900" indent="-342900"/>
            <a:r>
              <a:rPr lang="en-CA" sz="2400" b="1" dirty="0"/>
              <a:t>us, in ONE WORD, what impressed you the most about the meeting. </a:t>
            </a:r>
          </a:p>
          <a:p>
            <a:pPr marL="342900" indent="-342900"/>
            <a:r>
              <a:rPr lang="en-CA" sz="2400" b="1" dirty="0"/>
              <a:t>This will also be your opportunity to give referrals.</a:t>
            </a:r>
          </a:p>
          <a:p>
            <a:pPr marL="342900" indent="-342900"/>
            <a:endParaRPr lang="en-CA" sz="2400" b="1" dirty="0"/>
          </a:p>
          <a:p>
            <a:pPr marL="342900" indent="-342900">
              <a:buFontTx/>
              <a:buAutoNum type="alphaLcPeriod"/>
            </a:pPr>
            <a:r>
              <a:rPr lang="en-CA" sz="2400" b="1" dirty="0"/>
              <a:t>I HAVE referrals for…..</a:t>
            </a:r>
          </a:p>
          <a:p>
            <a:pPr marL="342900" indent="-342900">
              <a:buFontTx/>
              <a:buAutoNum type="alphaLcPeriod"/>
            </a:pPr>
            <a:r>
              <a:rPr lang="en-CA" sz="2400" b="1" dirty="0"/>
              <a:t>I HAVE visitors today…..</a:t>
            </a:r>
          </a:p>
          <a:p>
            <a:pPr marL="342900" indent="-342900">
              <a:buFontTx/>
              <a:buAutoNum type="alphaLcPeriod"/>
            </a:pPr>
            <a:r>
              <a:rPr lang="en-CA" sz="2400" b="1" dirty="0"/>
              <a:t>I HAVE Thank you for closed business…</a:t>
            </a:r>
          </a:p>
          <a:p>
            <a:pPr marL="342900" indent="-342900">
              <a:buFontTx/>
              <a:buAutoNum type="alphaLcPeriod"/>
            </a:pPr>
            <a:r>
              <a:rPr lang="en-CA" sz="2400" b="1" dirty="0"/>
              <a:t>I HAVE a testimonial for …  (one testimonial per meeting please)</a:t>
            </a:r>
          </a:p>
          <a:p>
            <a:pPr marL="342900" indent="-342900">
              <a:buFontTx/>
              <a:buAutoNum type="alphaLcPeriod"/>
            </a:pPr>
            <a:r>
              <a:rPr lang="en-CA" sz="2400" b="1" dirty="0"/>
              <a:t>I HAVE learned something new today…….</a:t>
            </a:r>
          </a:p>
          <a:p>
            <a:pPr marL="342900" indent="-342900" algn="ctr"/>
            <a:endParaRPr lang="en-US" sz="2400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51CC6-35A1-A980-8EFB-D8ABEA7E9B11}"/>
              </a:ext>
            </a:extLst>
          </p:cNvPr>
          <p:cNvSpPr txBox="1">
            <a:spLocks/>
          </p:cNvSpPr>
          <p:nvPr/>
        </p:nvSpPr>
        <p:spPr>
          <a:xfrm>
            <a:off x="511419" y="-2581"/>
            <a:ext cx="11169161" cy="10561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Referrals </a:t>
            </a:r>
            <a:r>
              <a:rPr lang="en-US" dirty="0">
                <a:solidFill>
                  <a:srgbClr val="CF2030"/>
                </a:solidFill>
              </a:rPr>
              <a:t>&amp;</a:t>
            </a:r>
            <a:r>
              <a:rPr lang="en-US" dirty="0"/>
              <a:t> Testimonials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F6B84B-2D18-448F-931D-E1327B1648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3381" y="1486780"/>
            <a:ext cx="3940721" cy="39407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35A7D8-6E8E-E9E9-E0A5-6B1B7576BCFB}"/>
              </a:ext>
            </a:extLst>
          </p:cNvPr>
          <p:cNvSpPr txBox="1"/>
          <p:nvPr/>
        </p:nvSpPr>
        <p:spPr>
          <a:xfrm>
            <a:off x="5317880" y="1275699"/>
            <a:ext cx="6629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CF203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Business Name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0CB671-E578-3634-3EF9-8D13F42C2FAA}"/>
              </a:ext>
            </a:extLst>
          </p:cNvPr>
          <p:cNvSpPr/>
          <p:nvPr/>
        </p:nvSpPr>
        <p:spPr>
          <a:xfrm>
            <a:off x="5584580" y="312970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2400" dirty="0"/>
              <a:t>What Are Your </a:t>
            </a:r>
          </a:p>
          <a:p>
            <a:pPr lvl="0" algn="ctr">
              <a:defRPr/>
            </a:pPr>
            <a:r>
              <a:rPr lang="en-US" sz="2400" dirty="0"/>
              <a:t>Positive Contributions</a:t>
            </a:r>
          </a:p>
          <a:p>
            <a:pPr lvl="0" algn="ctr">
              <a:defRPr/>
            </a:pPr>
            <a:r>
              <a:rPr lang="en-US" sz="2400" dirty="0"/>
              <a:t>This Week?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D86EBD-B730-DDBC-0681-051A75FB2AA7}"/>
              </a:ext>
            </a:extLst>
          </p:cNvPr>
          <p:cNvSpPr txBox="1"/>
          <p:nvPr/>
        </p:nvSpPr>
        <p:spPr>
          <a:xfrm>
            <a:off x="5317880" y="4737495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64666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 Presenter: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64666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 Slide’s Member Name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62D7FD-EA73-1D53-7074-B8A3F4DC4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6784" y="189547"/>
            <a:ext cx="990496" cy="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1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35483-F2DE-4A51-9C68-62BD12D913CA}"/>
              </a:ext>
            </a:extLst>
          </p:cNvPr>
          <p:cNvSpPr txBox="1">
            <a:spLocks/>
          </p:cNvSpPr>
          <p:nvPr/>
        </p:nvSpPr>
        <p:spPr>
          <a:xfrm>
            <a:off x="511419" y="0"/>
            <a:ext cx="11169161" cy="10561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/>
              <a:t>Referrals &amp; Testimonials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2EA8108-E25B-4E53-9740-665282B30D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0388" y="1056176"/>
            <a:ext cx="5490797" cy="4325584"/>
          </a:xfrm>
        </p:spPr>
        <p:txBody>
          <a:bodyPr/>
          <a:lstStyle/>
          <a:p>
            <a:r>
              <a:rPr lang="en-US" dirty="0"/>
              <a:t>Member 1</a:t>
            </a:r>
          </a:p>
          <a:p>
            <a:r>
              <a:rPr lang="en-US" dirty="0"/>
              <a:t>Member 2</a:t>
            </a:r>
          </a:p>
          <a:p>
            <a:r>
              <a:rPr lang="en-US" dirty="0"/>
              <a:t>Member 3</a:t>
            </a:r>
          </a:p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1587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592352-2DF9-6A1B-9EC2-AAC7C7F727F7}"/>
              </a:ext>
            </a:extLst>
          </p:cNvPr>
          <p:cNvSpPr txBox="1">
            <a:spLocks/>
          </p:cNvSpPr>
          <p:nvPr/>
        </p:nvSpPr>
        <p:spPr>
          <a:xfrm>
            <a:off x="511419" y="0"/>
            <a:ext cx="11169161" cy="105617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CF2030"/>
                </a:solidFill>
              </a:rPr>
              <a:t>VP</a:t>
            </a:r>
            <a:r>
              <a:rPr lang="en-US" dirty="0"/>
              <a:t> Recognition Report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A0F4A7-1BAD-CCD0-76E1-DBF5E732F604}"/>
              </a:ext>
            </a:extLst>
          </p:cNvPr>
          <p:cNvSpPr txBox="1"/>
          <p:nvPr/>
        </p:nvSpPr>
        <p:spPr>
          <a:xfrm>
            <a:off x="196022" y="1477385"/>
            <a:ext cx="6629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Use the VP Report and Chapter statistics to highlight and recognize a number.</a:t>
            </a:r>
          </a:p>
          <a:p>
            <a:endParaRPr lang="en-US" sz="2400" dirty="0"/>
          </a:p>
          <a:p>
            <a:r>
              <a:rPr lang="en-US" sz="2400" dirty="0"/>
              <a:t>“Our chapter passed XX Referrals this past month and conducted XX 1-2-1s. Think about how that is impacting our local business community! I also want to thank John Doe for leading the way with XX!</a:t>
            </a:r>
          </a:p>
        </p:txBody>
      </p:sp>
      <p:pic>
        <p:nvPicPr>
          <p:cNvPr id="6" name="vp report" descr="vp report">
            <a:hlinkClick r:id="" action="ppaction://media"/>
            <a:extLst>
              <a:ext uri="{FF2B5EF4-FFF2-40B4-BE49-F238E27FC236}">
                <a16:creationId xmlns:a16="http://schemas.microsoft.com/office/drawing/2014/main" id="{D7883E91-BF3F-AB93-3B92-32D46711F6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46958" y="1806498"/>
            <a:ext cx="4169780" cy="41697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D71CAC-68BA-5F54-9A8B-8DFD8DE62E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0008" y="145203"/>
            <a:ext cx="993237" cy="112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0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D46D1-F3AF-E14A-B57E-2FF4C3462152}"/>
              </a:ext>
            </a:extLst>
          </p:cNvPr>
          <p:cNvSpPr txBox="1">
            <a:spLocks/>
          </p:cNvSpPr>
          <p:nvPr/>
        </p:nvSpPr>
        <p:spPr>
          <a:xfrm>
            <a:off x="511419" y="0"/>
            <a:ext cx="11169161" cy="10561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/>
              <a:t>Vice President’s Second Report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96F3A0-E9BB-5C48-ABD1-11129D27E50F}"/>
              </a:ext>
            </a:extLst>
          </p:cNvPr>
          <p:cNvSpPr/>
          <p:nvPr/>
        </p:nvSpPr>
        <p:spPr>
          <a:xfrm>
            <a:off x="971939" y="1098313"/>
            <a:ext cx="9853904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Attendance:</a:t>
            </a:r>
            <a:endParaRPr lang="en-US" sz="2800" b="1" dirty="0">
              <a:solidFill>
                <a:prstClr val="black"/>
              </a:solidFill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/>
              </a:rPr>
              <a:t>One-to-Ones for the Chapter: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Chapter Education Units for the Chapter:</a:t>
            </a:r>
            <a:endParaRPr lang="en-US" sz="2800" b="1" dirty="0">
              <a:solidFill>
                <a:prstClr val="black"/>
              </a:solidFill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Visitors (1</a:t>
            </a:r>
            <a:r>
              <a:rPr kumimoji="0" lang="en-US" sz="2800" b="1" i="0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time only) for the Chapter:</a:t>
            </a:r>
            <a:endParaRPr lang="en-US" sz="2800" b="1" dirty="0">
              <a:solidFill>
                <a:prstClr val="black"/>
              </a:solidFill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/>
              </a:rPr>
              <a:t>Referrals for the Chapter: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prstClr val="black"/>
              </a:solidFill>
              <a:latin typeface="Arial" panose="020B0604020202020204"/>
            </a:endParaRPr>
          </a:p>
          <a:p>
            <a:pPr marL="342900" indent="-342900"/>
            <a:r>
              <a:rPr lang="en-US" sz="2800" b="1" dirty="0"/>
              <a:t>Goal for # of Referrals this month  = </a:t>
            </a:r>
          </a:p>
          <a:p>
            <a:pPr marL="342900" indent="-342900"/>
            <a:endParaRPr lang="en-US" sz="1400" b="1" dirty="0"/>
          </a:p>
          <a:p>
            <a:pPr marL="342900" indent="-342900"/>
            <a:r>
              <a:rPr lang="en-US" sz="2800" b="1" dirty="0"/>
              <a:t>Amount of GROSS REVENUE GENERATED for the Chapter in the last 12 months  =  $</a:t>
            </a:r>
          </a:p>
          <a:p>
            <a:pPr marL="342900" indent="-342900"/>
            <a:endParaRPr lang="en-US" sz="1200" b="1" dirty="0">
              <a:solidFill>
                <a:prstClr val="black"/>
              </a:solidFill>
              <a:latin typeface="Arial" panose="020B0604020202020204"/>
            </a:endParaRPr>
          </a:p>
          <a:p>
            <a:pPr marL="342900" indent="-342900"/>
            <a:r>
              <a:rPr lang="en-US" sz="2800" b="1" dirty="0"/>
              <a:t>“We like to share this information with you every week because BNI is a marketing organization and marketing is goal driven.”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F8D25E-C111-BFE1-1411-2F9DA81ED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0008" y="145203"/>
            <a:ext cx="993237" cy="112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1E5CF-C3CF-FAA2-528C-DC7A05FB7CB8}"/>
              </a:ext>
            </a:extLst>
          </p:cNvPr>
          <p:cNvSpPr txBox="1">
            <a:spLocks/>
          </p:cNvSpPr>
          <p:nvPr/>
        </p:nvSpPr>
        <p:spPr>
          <a:xfrm>
            <a:off x="511419" y="-2581"/>
            <a:ext cx="11169161" cy="10561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CF2030"/>
                </a:solidFill>
              </a:rPr>
              <a:t>Notable</a:t>
            </a:r>
            <a:r>
              <a:rPr lang="en-US" dirty="0"/>
              <a:t> Networkers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B22AF2-6D47-1D77-4EAC-D600CA477F74}"/>
              </a:ext>
            </a:extLst>
          </p:cNvPr>
          <p:cNvSpPr txBox="1"/>
          <p:nvPr/>
        </p:nvSpPr>
        <p:spPr>
          <a:xfrm>
            <a:off x="863094" y="2228670"/>
            <a:ext cx="6629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800"/>
              </a:spcAft>
              <a:defRPr/>
            </a:pPr>
            <a:r>
              <a:rPr lang="en-US" sz="4000" b="1" dirty="0">
                <a:solidFill>
                  <a:srgbClr val="CF2030"/>
                </a:solidFill>
              </a:rPr>
              <a:t>#1 </a:t>
            </a:r>
            <a:r>
              <a:rPr lang="en-US" sz="4000" dirty="0">
                <a:solidFill>
                  <a:prstClr val="black"/>
                </a:solidFill>
              </a:rPr>
              <a:t>Referrals Given:</a:t>
            </a:r>
          </a:p>
          <a:p>
            <a:pPr lvl="0">
              <a:spcAft>
                <a:spcPts val="1800"/>
              </a:spcAft>
              <a:defRPr/>
            </a:pPr>
            <a:r>
              <a:rPr lang="en-US" sz="4000" b="1" dirty="0">
                <a:solidFill>
                  <a:srgbClr val="CF2030"/>
                </a:solidFill>
              </a:rPr>
              <a:t>#1 </a:t>
            </a:r>
            <a:r>
              <a:rPr lang="en-US" sz="4000" dirty="0">
                <a:solidFill>
                  <a:prstClr val="black"/>
                </a:solidFill>
              </a:rPr>
              <a:t>TYFCB Given:</a:t>
            </a:r>
          </a:p>
          <a:p>
            <a:pPr lvl="0">
              <a:spcAft>
                <a:spcPts val="1800"/>
              </a:spcAft>
              <a:defRPr/>
            </a:pPr>
            <a:r>
              <a:rPr lang="en-US" sz="4000" b="1" dirty="0">
                <a:solidFill>
                  <a:srgbClr val="CF2030"/>
                </a:solidFill>
              </a:rPr>
              <a:t>#1 </a:t>
            </a:r>
            <a:r>
              <a:rPr lang="en-US" sz="4000" dirty="0">
                <a:solidFill>
                  <a:prstClr val="black"/>
                </a:solidFill>
              </a:rPr>
              <a:t>Visitors Brought: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FA3D4F-18EB-1F5F-E980-1C8A24E745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8185" y="1458639"/>
            <a:ext cx="3940721" cy="39407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15D597-252D-5E97-B1AE-65A66C7D99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687" b="55351"/>
          <a:stretch/>
        </p:blipFill>
        <p:spPr>
          <a:xfrm>
            <a:off x="11004728" y="56868"/>
            <a:ext cx="1094534" cy="105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98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 txBox="1">
            <a:spLocks/>
          </p:cNvSpPr>
          <p:nvPr/>
        </p:nvSpPr>
        <p:spPr bwMode="auto">
          <a:xfrm>
            <a:off x="511175" y="0"/>
            <a:ext cx="11169650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4400" b="1" dirty="0"/>
              <a:t>Membership Committee Report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28D52F-92EE-4F37-A984-ED79129DD461}"/>
              </a:ext>
            </a:extLst>
          </p:cNvPr>
          <p:cNvSpPr txBox="1"/>
          <p:nvPr/>
        </p:nvSpPr>
        <p:spPr>
          <a:xfrm>
            <a:off x="2396625" y="1055688"/>
            <a:ext cx="7398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/>
              <a:t>Chapter Education Units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9CA000-AC44-1863-53A6-687D059FB9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90" t="58667" r="18000" b="5123"/>
          <a:stretch/>
        </p:blipFill>
        <p:spPr>
          <a:xfrm>
            <a:off x="760395" y="2278820"/>
            <a:ext cx="4965126" cy="3101701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389A0789-8430-3D74-3619-A251270BA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0662" y="2081315"/>
            <a:ext cx="5265018" cy="4416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5000" b="1" dirty="0">
                <a:solidFill>
                  <a:srgbClr val="C00000"/>
                </a:solidFill>
              </a:rPr>
              <a:t>Goal = 1 / week</a:t>
            </a:r>
          </a:p>
          <a:p>
            <a:pPr algn="ctr"/>
            <a:r>
              <a:rPr lang="en-US" sz="3300" b="1" dirty="0">
                <a:solidFill>
                  <a:srgbClr val="C00000"/>
                </a:solidFill>
              </a:rPr>
              <a:t>#CEU / #weeks</a:t>
            </a:r>
          </a:p>
          <a:p>
            <a:pPr algn="ctr"/>
            <a:endParaRPr lang="en-US" sz="3300" b="1" dirty="0">
              <a:solidFill>
                <a:srgbClr val="00B050"/>
              </a:solidFill>
            </a:endParaRPr>
          </a:p>
          <a:p>
            <a:pPr algn="ctr"/>
            <a:r>
              <a:rPr lang="en-US" sz="3300" b="1" dirty="0">
                <a:solidFill>
                  <a:srgbClr val="00B050"/>
                </a:solidFill>
              </a:rPr>
              <a:t>1.0 + = 20 pts</a:t>
            </a:r>
          </a:p>
          <a:p>
            <a:pPr algn="ctr"/>
            <a:r>
              <a:rPr lang="en-US" sz="3300" b="1" dirty="0">
                <a:solidFill>
                  <a:srgbClr val="FFC000"/>
                </a:solidFill>
              </a:rPr>
              <a:t>0.75 – 0.99 = 15 pts</a:t>
            </a:r>
          </a:p>
          <a:p>
            <a:pPr algn="ctr"/>
            <a:r>
              <a:rPr lang="en-US" sz="3300" b="1" dirty="0">
                <a:solidFill>
                  <a:srgbClr val="C00000"/>
                </a:solidFill>
              </a:rPr>
              <a:t>0.5 - .074 = 10 pts</a:t>
            </a:r>
          </a:p>
          <a:p>
            <a:pPr algn="ctr"/>
            <a:r>
              <a:rPr lang="en-US" sz="3300" b="1" dirty="0">
                <a:solidFill>
                  <a:schemeClr val="bg1">
                    <a:lumMod val="50000"/>
                  </a:schemeClr>
                </a:solidFill>
              </a:rPr>
              <a:t>0.25 – 0.49 = 5 pts</a:t>
            </a:r>
          </a:p>
          <a:p>
            <a:pPr algn="ctr"/>
            <a:r>
              <a:rPr lang="en-US" sz="3300" b="1" dirty="0">
                <a:solidFill>
                  <a:schemeClr val="bg1">
                    <a:lumMod val="50000"/>
                  </a:schemeClr>
                </a:solidFill>
              </a:rPr>
              <a:t>&lt;0.25 = 0 pts</a:t>
            </a:r>
            <a:endParaRPr lang="en-US" sz="50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30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4C683FC-9974-CA1D-66FE-7EF25C0FB81E}"/>
              </a:ext>
            </a:extLst>
          </p:cNvPr>
          <p:cNvSpPr txBox="1">
            <a:spLocks/>
          </p:cNvSpPr>
          <p:nvPr/>
        </p:nvSpPr>
        <p:spPr>
          <a:xfrm>
            <a:off x="511419" y="0"/>
            <a:ext cx="11169161" cy="105617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CF2030"/>
                </a:solidFill>
              </a:rPr>
              <a:t>Membership Committee </a:t>
            </a:r>
            <a:r>
              <a:rPr lang="en-US" dirty="0"/>
              <a:t>Report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1C1A4BE-464E-F7AF-0981-8E8742D719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9797991"/>
              </p:ext>
            </p:extLst>
          </p:nvPr>
        </p:nvGraphicFramePr>
        <p:xfrm>
          <a:off x="1369740" y="1278371"/>
          <a:ext cx="4425176" cy="4862003"/>
        </p:xfrm>
        <a:graphic>
          <a:graphicData uri="http://schemas.openxmlformats.org/drawingml/2006/table">
            <a:tbl>
              <a:tblPr firstRow="1" bandRow="1"/>
              <a:tblGrid>
                <a:gridCol w="2212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2588">
                  <a:extLst>
                    <a:ext uri="{9D8B030D-6E8A-4147-A177-3AD203B41FA5}">
                      <a16:colId xmlns:a16="http://schemas.microsoft.com/office/drawing/2014/main" val="1058736148"/>
                    </a:ext>
                  </a:extLst>
                </a:gridCol>
              </a:tblGrid>
              <a:tr h="691108">
                <a:tc gridSpan="2"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2000">
                          <a:solidFill>
                            <a:srgbClr val="FFFFFF"/>
                          </a:solidFill>
                          <a:latin typeface="+mj-lt"/>
                          <a:ea typeface="Helvetica Neue"/>
                          <a:cs typeface="Helvetica Neue"/>
                          <a:sym typeface="Helvetica Neue"/>
                        </a:rPr>
                        <a:t>Open Classifications</a:t>
                      </a:r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751">
                <a:tc gridSpan="2">
                  <a:txBody>
                    <a:bodyPr/>
                    <a:lstStyle/>
                    <a:p>
                      <a:pPr algn="ctr"/>
                      <a:endParaRPr lang="es-ES" sz="2000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s-ES" sz="2000" err="1"/>
                        <a:t>First</a:t>
                      </a:r>
                      <a:r>
                        <a:rPr lang="es-ES" sz="2000"/>
                        <a:t> &amp; </a:t>
                      </a:r>
                      <a:r>
                        <a:rPr lang="es-ES" sz="2000" err="1"/>
                        <a:t>last</a:t>
                      </a:r>
                      <a:r>
                        <a:rPr lang="es-ES" sz="2000"/>
                        <a:t> </a:t>
                      </a:r>
                      <a:r>
                        <a:rPr lang="es-ES" sz="2000" err="1"/>
                        <a:t>name</a:t>
                      </a:r>
                      <a:endParaRPr lang="es-ES" sz="2000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3024">
                <a:tc gridSpan="2">
                  <a:txBody>
                    <a:bodyPr/>
                    <a:lstStyle/>
                    <a:p>
                      <a:pPr algn="ctr"/>
                      <a:endParaRPr lang="es-ES" sz="2000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s-ES" sz="2000" err="1"/>
                        <a:t>First</a:t>
                      </a:r>
                      <a:r>
                        <a:rPr lang="es-ES" sz="2000"/>
                        <a:t> &amp; </a:t>
                      </a:r>
                      <a:r>
                        <a:rPr lang="es-ES" sz="2000" err="1"/>
                        <a:t>last</a:t>
                      </a:r>
                      <a:r>
                        <a:rPr lang="es-ES" sz="2000"/>
                        <a:t> </a:t>
                      </a:r>
                      <a:r>
                        <a:rPr lang="es-ES" sz="2000" err="1"/>
                        <a:t>name</a:t>
                      </a:r>
                      <a:endParaRPr lang="es-ES" sz="2000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9436318"/>
                  </a:ext>
                </a:extLst>
              </a:tr>
              <a:tr h="603024">
                <a:tc gridSpan="2">
                  <a:txBody>
                    <a:bodyPr/>
                    <a:lstStyle/>
                    <a:p>
                      <a:pPr algn="ctr"/>
                      <a:endParaRPr lang="es-ES" sz="2000" dirty="0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s-ES" sz="2000" err="1"/>
                        <a:t>First</a:t>
                      </a:r>
                      <a:r>
                        <a:rPr lang="es-ES" sz="2000"/>
                        <a:t> &amp; </a:t>
                      </a:r>
                      <a:r>
                        <a:rPr lang="es-ES" sz="2000" err="1"/>
                        <a:t>last</a:t>
                      </a:r>
                      <a:r>
                        <a:rPr lang="es-ES" sz="2000"/>
                        <a:t> </a:t>
                      </a:r>
                      <a:r>
                        <a:rPr lang="es-ES" sz="2000" err="1"/>
                        <a:t>name</a:t>
                      </a:r>
                      <a:endParaRPr lang="es-ES" sz="2000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7468982"/>
                  </a:ext>
                </a:extLst>
              </a:tr>
              <a:tr h="603024">
                <a:tc gridSpan="2">
                  <a:txBody>
                    <a:bodyPr/>
                    <a:lstStyle/>
                    <a:p>
                      <a:pPr algn="ctr"/>
                      <a:endParaRPr lang="es-ES" sz="2000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s-ES" sz="2000" err="1"/>
                        <a:t>First</a:t>
                      </a:r>
                      <a:r>
                        <a:rPr lang="es-ES" sz="2000"/>
                        <a:t> &amp; </a:t>
                      </a:r>
                      <a:r>
                        <a:rPr lang="es-ES" sz="2000" err="1"/>
                        <a:t>last</a:t>
                      </a:r>
                      <a:r>
                        <a:rPr lang="es-ES" sz="2000"/>
                        <a:t> </a:t>
                      </a:r>
                      <a:r>
                        <a:rPr lang="es-ES" sz="2000" err="1"/>
                        <a:t>name</a:t>
                      </a:r>
                      <a:endParaRPr lang="es-ES" sz="2000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9095110"/>
                  </a:ext>
                </a:extLst>
              </a:tr>
              <a:tr h="603024">
                <a:tc gridSpan="2">
                  <a:txBody>
                    <a:bodyPr/>
                    <a:lstStyle/>
                    <a:p>
                      <a:pPr algn="ctr"/>
                      <a:endParaRPr lang="es-ES" sz="2000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s-ES" sz="2000" err="1"/>
                        <a:t>First</a:t>
                      </a:r>
                      <a:r>
                        <a:rPr lang="es-ES" sz="2000"/>
                        <a:t> &amp; </a:t>
                      </a:r>
                      <a:r>
                        <a:rPr lang="es-ES" sz="2000" err="1"/>
                        <a:t>last</a:t>
                      </a:r>
                      <a:r>
                        <a:rPr lang="es-ES" sz="2000"/>
                        <a:t> </a:t>
                      </a:r>
                      <a:r>
                        <a:rPr lang="es-ES" sz="2000" err="1"/>
                        <a:t>name</a:t>
                      </a:r>
                      <a:endParaRPr lang="es-ES" sz="2000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2407985"/>
                  </a:ext>
                </a:extLst>
              </a:tr>
              <a:tr h="603024">
                <a:tc gridSpan="2">
                  <a:txBody>
                    <a:bodyPr/>
                    <a:lstStyle/>
                    <a:p>
                      <a:pPr algn="ctr"/>
                      <a:endParaRPr lang="es-ES" sz="2000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s-ES" sz="2000" err="1"/>
                        <a:t>First</a:t>
                      </a:r>
                      <a:r>
                        <a:rPr lang="es-ES" sz="2000"/>
                        <a:t> &amp; </a:t>
                      </a:r>
                      <a:r>
                        <a:rPr lang="es-ES" sz="2000" err="1"/>
                        <a:t>last</a:t>
                      </a:r>
                      <a:r>
                        <a:rPr lang="es-ES" sz="2000"/>
                        <a:t> </a:t>
                      </a:r>
                      <a:r>
                        <a:rPr lang="es-ES" sz="2000" err="1"/>
                        <a:t>name</a:t>
                      </a:r>
                      <a:endParaRPr lang="es-ES" sz="2000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9587001"/>
                  </a:ext>
                </a:extLst>
              </a:tr>
              <a:tr h="603024">
                <a:tc>
                  <a:txBody>
                    <a:bodyPr/>
                    <a:lstStyle/>
                    <a:p>
                      <a:pPr algn="ctr"/>
                      <a:endParaRPr lang="es-ES" sz="2000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1538088"/>
                  </a:ext>
                </a:extLst>
              </a:tr>
            </a:tbl>
          </a:graphicData>
        </a:graphic>
      </p:graphicFrame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E218AB50-48A8-A950-FEC1-C2C63CFFB3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0136288"/>
              </p:ext>
            </p:extLst>
          </p:nvPr>
        </p:nvGraphicFramePr>
        <p:xfrm>
          <a:off x="6337608" y="1278370"/>
          <a:ext cx="4425176" cy="4862003"/>
        </p:xfrm>
        <a:graphic>
          <a:graphicData uri="http://schemas.openxmlformats.org/drawingml/2006/table">
            <a:tbl>
              <a:tblPr firstRow="1" bandRow="1"/>
              <a:tblGrid>
                <a:gridCol w="2212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2588">
                  <a:extLst>
                    <a:ext uri="{9D8B030D-6E8A-4147-A177-3AD203B41FA5}">
                      <a16:colId xmlns:a16="http://schemas.microsoft.com/office/drawing/2014/main" val="1058736148"/>
                    </a:ext>
                  </a:extLst>
                </a:gridCol>
              </a:tblGrid>
              <a:tr h="691108">
                <a:tc gridSpan="2"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2000">
                          <a:solidFill>
                            <a:srgbClr val="FFFFFF"/>
                          </a:solidFill>
                          <a:latin typeface="+mj-lt"/>
                          <a:ea typeface="Helvetica Neue"/>
                          <a:cs typeface="Helvetica Neue"/>
                          <a:sym typeface="Helvetica Neue"/>
                        </a:rPr>
                        <a:t>Pending Applications</a:t>
                      </a:r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20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751">
                <a:tc gridSpan="2">
                  <a:txBody>
                    <a:bodyPr/>
                    <a:lstStyle/>
                    <a:p>
                      <a:pPr algn="ctr"/>
                      <a:endParaRPr lang="es-ES" sz="2000" dirty="0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s-ES" sz="2000" err="1"/>
                        <a:t>First</a:t>
                      </a:r>
                      <a:r>
                        <a:rPr lang="es-ES" sz="2000"/>
                        <a:t> &amp; </a:t>
                      </a:r>
                      <a:r>
                        <a:rPr lang="es-ES" sz="2000" err="1"/>
                        <a:t>last</a:t>
                      </a:r>
                      <a:r>
                        <a:rPr lang="es-ES" sz="2000"/>
                        <a:t> </a:t>
                      </a:r>
                      <a:r>
                        <a:rPr lang="es-ES" sz="2000" err="1"/>
                        <a:t>name</a:t>
                      </a:r>
                      <a:endParaRPr lang="es-ES" sz="2000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3024">
                <a:tc gridSpan="2">
                  <a:txBody>
                    <a:bodyPr/>
                    <a:lstStyle/>
                    <a:p>
                      <a:pPr algn="ctr"/>
                      <a:endParaRPr lang="es-ES" sz="2000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s-ES" sz="2000" err="1"/>
                        <a:t>First</a:t>
                      </a:r>
                      <a:r>
                        <a:rPr lang="es-ES" sz="2000"/>
                        <a:t> &amp; </a:t>
                      </a:r>
                      <a:r>
                        <a:rPr lang="es-ES" sz="2000" err="1"/>
                        <a:t>last</a:t>
                      </a:r>
                      <a:r>
                        <a:rPr lang="es-ES" sz="2000"/>
                        <a:t> </a:t>
                      </a:r>
                      <a:r>
                        <a:rPr lang="es-ES" sz="2000" err="1"/>
                        <a:t>name</a:t>
                      </a:r>
                      <a:endParaRPr lang="es-ES" sz="2000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9436318"/>
                  </a:ext>
                </a:extLst>
              </a:tr>
              <a:tr h="603024">
                <a:tc gridSpan="2">
                  <a:txBody>
                    <a:bodyPr/>
                    <a:lstStyle/>
                    <a:p>
                      <a:pPr algn="ctr"/>
                      <a:endParaRPr lang="es-ES" sz="2000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s-ES" sz="2000" err="1"/>
                        <a:t>First</a:t>
                      </a:r>
                      <a:r>
                        <a:rPr lang="es-ES" sz="2000"/>
                        <a:t> &amp; </a:t>
                      </a:r>
                      <a:r>
                        <a:rPr lang="es-ES" sz="2000" err="1"/>
                        <a:t>last</a:t>
                      </a:r>
                      <a:r>
                        <a:rPr lang="es-ES" sz="2000"/>
                        <a:t> </a:t>
                      </a:r>
                      <a:r>
                        <a:rPr lang="es-ES" sz="2000" err="1"/>
                        <a:t>name</a:t>
                      </a:r>
                      <a:endParaRPr lang="es-ES" sz="2000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7468982"/>
                  </a:ext>
                </a:extLst>
              </a:tr>
              <a:tr h="603024">
                <a:tc gridSpan="2">
                  <a:txBody>
                    <a:bodyPr/>
                    <a:lstStyle/>
                    <a:p>
                      <a:pPr algn="ctr"/>
                      <a:endParaRPr lang="es-ES" sz="2000" dirty="0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s-ES" sz="2000" err="1"/>
                        <a:t>First</a:t>
                      </a:r>
                      <a:r>
                        <a:rPr lang="es-ES" sz="2000"/>
                        <a:t> &amp; </a:t>
                      </a:r>
                      <a:r>
                        <a:rPr lang="es-ES" sz="2000" err="1"/>
                        <a:t>last</a:t>
                      </a:r>
                      <a:r>
                        <a:rPr lang="es-ES" sz="2000"/>
                        <a:t> </a:t>
                      </a:r>
                      <a:r>
                        <a:rPr lang="es-ES" sz="2000" err="1"/>
                        <a:t>name</a:t>
                      </a:r>
                      <a:endParaRPr lang="es-ES" sz="2000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9095110"/>
                  </a:ext>
                </a:extLst>
              </a:tr>
              <a:tr h="603024">
                <a:tc gridSpan="2">
                  <a:txBody>
                    <a:bodyPr/>
                    <a:lstStyle/>
                    <a:p>
                      <a:pPr algn="ctr"/>
                      <a:endParaRPr lang="es-ES" sz="2000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s-ES" sz="2000" err="1"/>
                        <a:t>First</a:t>
                      </a:r>
                      <a:r>
                        <a:rPr lang="es-ES" sz="2000"/>
                        <a:t> &amp; </a:t>
                      </a:r>
                      <a:r>
                        <a:rPr lang="es-ES" sz="2000" err="1"/>
                        <a:t>last</a:t>
                      </a:r>
                      <a:r>
                        <a:rPr lang="es-ES" sz="2000"/>
                        <a:t> </a:t>
                      </a:r>
                      <a:r>
                        <a:rPr lang="es-ES" sz="2000" err="1"/>
                        <a:t>name</a:t>
                      </a:r>
                      <a:endParaRPr lang="es-ES" sz="2000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2407985"/>
                  </a:ext>
                </a:extLst>
              </a:tr>
              <a:tr h="603024">
                <a:tc gridSpan="2">
                  <a:txBody>
                    <a:bodyPr/>
                    <a:lstStyle/>
                    <a:p>
                      <a:pPr algn="ctr"/>
                      <a:endParaRPr lang="es-ES" sz="2000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s-ES" sz="2000" err="1"/>
                        <a:t>First</a:t>
                      </a:r>
                      <a:r>
                        <a:rPr lang="es-ES" sz="2000"/>
                        <a:t> &amp; </a:t>
                      </a:r>
                      <a:r>
                        <a:rPr lang="es-ES" sz="2000" err="1"/>
                        <a:t>last</a:t>
                      </a:r>
                      <a:r>
                        <a:rPr lang="es-ES" sz="2000"/>
                        <a:t> </a:t>
                      </a:r>
                      <a:r>
                        <a:rPr lang="es-ES" sz="2000" err="1"/>
                        <a:t>name</a:t>
                      </a:r>
                      <a:endParaRPr lang="es-ES" sz="2000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9587001"/>
                  </a:ext>
                </a:extLst>
              </a:tr>
              <a:tr h="603024">
                <a:tc>
                  <a:txBody>
                    <a:bodyPr/>
                    <a:lstStyle/>
                    <a:p>
                      <a:pPr algn="ctr"/>
                      <a:endParaRPr lang="es-ES" sz="2000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1538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477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5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0F81E-2F8C-5C42-B73E-3AFB6968CDD3}"/>
              </a:ext>
            </a:extLst>
          </p:cNvPr>
          <p:cNvSpPr txBox="1">
            <a:spLocks/>
          </p:cNvSpPr>
          <p:nvPr/>
        </p:nvSpPr>
        <p:spPr>
          <a:xfrm>
            <a:off x="511417" y="4796"/>
            <a:ext cx="11169161" cy="105617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/>
              <a:t>We </a:t>
            </a:r>
            <a:r>
              <a:rPr lang="en-US" sz="4400" u="sng" dirty="0">
                <a:solidFill>
                  <a:srgbClr val="C00000"/>
                </a:solidFill>
              </a:rPr>
              <a:t>Will Not</a:t>
            </a:r>
            <a:r>
              <a:rPr lang="en-US" sz="4400" dirty="0"/>
              <a:t> Be Recording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A52243-C060-FF4D-A4AC-903D6DB59501}"/>
              </a:ext>
            </a:extLst>
          </p:cNvPr>
          <p:cNvSpPr txBox="1"/>
          <p:nvPr/>
        </p:nvSpPr>
        <p:spPr>
          <a:xfrm>
            <a:off x="1301992" y="2002207"/>
            <a:ext cx="95880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 (BNI Global, LLC and its Franchisees) will not be taking any audio and/or video recordings and/or screenshots of this Chapter. If you, as a participant of this Chapter Meeting, wish to take screenshots of any Chapter Meeting, it is your responsibility to let your fellow Members know that you may be doing so and/or gain their permission if required by law.  Aside from screenshots, we discourage participants from creating audio or video recordings of this chapter meeting.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https://www.bni.com/privacy-policy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8432D5-1B23-F543-8C03-298B1B6FA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786" y="4568439"/>
            <a:ext cx="2082428" cy="19364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3E9679D-BD7F-AC41-9CB8-93EEDCBFB14E}"/>
              </a:ext>
            </a:extLst>
          </p:cNvPr>
          <p:cNvSpPr/>
          <p:nvPr/>
        </p:nvSpPr>
        <p:spPr>
          <a:xfrm>
            <a:off x="3047998" y="1351458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Disclaimer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7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037D3-069F-4446-985D-36B8648A21A4}"/>
              </a:ext>
            </a:extLst>
          </p:cNvPr>
          <p:cNvSpPr txBox="1">
            <a:spLocks/>
          </p:cNvSpPr>
          <p:nvPr/>
        </p:nvSpPr>
        <p:spPr>
          <a:xfrm>
            <a:off x="7931350" y="2080965"/>
            <a:ext cx="3382802" cy="264794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6000" dirty="0"/>
              <a:t>Referral  Reality Check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AD650B-963B-8C40-AF4B-E2718D299E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2" r="15290"/>
          <a:stretch/>
        </p:blipFill>
        <p:spPr>
          <a:xfrm>
            <a:off x="0" y="-4338"/>
            <a:ext cx="7257327" cy="689706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1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271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5F62C-0CBD-624C-ACA3-2BB58BE57C14}"/>
              </a:ext>
            </a:extLst>
          </p:cNvPr>
          <p:cNvSpPr txBox="1">
            <a:spLocks/>
          </p:cNvSpPr>
          <p:nvPr/>
        </p:nvSpPr>
        <p:spPr>
          <a:xfrm>
            <a:off x="511419" y="0"/>
            <a:ext cx="11169161" cy="10561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Secretary / Treasurer Report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C915CD-CE22-5949-B656-E0BD20DFD841}"/>
              </a:ext>
            </a:extLst>
          </p:cNvPr>
          <p:cNvSpPr/>
          <p:nvPr/>
        </p:nvSpPr>
        <p:spPr>
          <a:xfrm>
            <a:off x="739256" y="1472891"/>
            <a:ext cx="9853904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Upcoming Renewals: </a:t>
            </a:r>
          </a:p>
          <a:p>
            <a:endParaRPr lang="en-CA" sz="1200" b="1" dirty="0">
              <a:solidFill>
                <a:srgbClr val="000000"/>
              </a:solidFill>
            </a:endParaRPr>
          </a:p>
          <a:p>
            <a:r>
              <a:rPr lang="en-CA" sz="3200" b="1" dirty="0">
                <a:solidFill>
                  <a:srgbClr val="000000"/>
                </a:solidFill>
              </a:rPr>
              <a:t>To our Visitors:  </a:t>
            </a:r>
          </a:p>
          <a:p>
            <a:endParaRPr lang="en-CA" sz="1200" b="1" dirty="0">
              <a:solidFill>
                <a:srgbClr val="000000"/>
              </a:solidFill>
            </a:endParaRPr>
          </a:p>
          <a:p>
            <a:r>
              <a:rPr lang="en-CA" sz="3200" b="1" dirty="0">
                <a:solidFill>
                  <a:srgbClr val="000000"/>
                </a:solidFill>
              </a:rPr>
              <a:t>Thank you for visiting BNI All Stars!</a:t>
            </a:r>
          </a:p>
          <a:p>
            <a:endParaRPr lang="en-CA" sz="1200" b="1" dirty="0">
              <a:solidFill>
                <a:srgbClr val="000000"/>
              </a:solidFill>
            </a:endParaRPr>
          </a:p>
          <a:p>
            <a:r>
              <a:rPr lang="en-CA" sz="2800" b="1" dirty="0">
                <a:solidFill>
                  <a:srgbClr val="000000"/>
                </a:solidFill>
              </a:rPr>
              <a:t>If you would like to consider membership at BNI All Stars.</a:t>
            </a:r>
          </a:p>
          <a:p>
            <a:endParaRPr lang="en-US" sz="1200" b="1" dirty="0">
              <a:solidFill>
                <a:srgbClr val="000000"/>
              </a:solidFill>
            </a:endParaRPr>
          </a:p>
          <a:p>
            <a:pPr marL="971550" lvl="1" indent="-514350">
              <a:buAutoNum type="arabicPeriod"/>
            </a:pPr>
            <a:r>
              <a:rPr lang="en-US" sz="2800" b="1" dirty="0">
                <a:solidFill>
                  <a:srgbClr val="000000"/>
                </a:solidFill>
              </a:rPr>
              <a:t>Visitor Orientation after the meeting</a:t>
            </a:r>
          </a:p>
          <a:p>
            <a:pPr marL="971550" lvl="1" indent="-514350">
              <a:buAutoNum type="arabicPeriod"/>
            </a:pPr>
            <a:r>
              <a:rPr lang="en-US" sz="2800" b="1" dirty="0">
                <a:solidFill>
                  <a:srgbClr val="000000"/>
                </a:solidFill>
              </a:rPr>
              <a:t>Complete Membership Application</a:t>
            </a:r>
          </a:p>
          <a:p>
            <a:pPr marL="971550" lvl="1" indent="-514350">
              <a:buAutoNum type="arabicPeriod"/>
            </a:pPr>
            <a:r>
              <a:rPr lang="en-US" sz="2800" b="1" dirty="0">
                <a:solidFill>
                  <a:srgbClr val="000000"/>
                </a:solidFill>
              </a:rPr>
              <a:t>Submit Membership Application &amp; Fees</a:t>
            </a:r>
          </a:p>
        </p:txBody>
      </p:sp>
    </p:spTree>
    <p:extLst>
      <p:ext uri="{BB962C8B-B14F-4D97-AF65-F5344CB8AC3E}">
        <p14:creationId xmlns:p14="http://schemas.microsoft.com/office/powerpoint/2010/main" val="391063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BA4DA-84C0-524F-8A6F-A1E9A3419A7D}"/>
              </a:ext>
            </a:extLst>
          </p:cNvPr>
          <p:cNvSpPr txBox="1">
            <a:spLocks/>
          </p:cNvSpPr>
          <p:nvPr/>
        </p:nvSpPr>
        <p:spPr>
          <a:xfrm>
            <a:off x="6926178" y="954506"/>
            <a:ext cx="5532443" cy="105617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5400"/>
              <a:t>Thank You </a:t>
            </a:r>
            <a:br>
              <a:rPr lang="en-US" sz="5400"/>
            </a:br>
            <a:r>
              <a:rPr lang="en-US" sz="5400"/>
              <a:t>Visitors!</a:t>
            </a:r>
            <a:endParaRPr lang="en-US" sz="5400" dirty="0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3E073096-A5BA-A14D-9C5F-B775A9A0ED8B}"/>
              </a:ext>
            </a:extLst>
          </p:cNvPr>
          <p:cNvSpPr txBox="1">
            <a:spLocks/>
          </p:cNvSpPr>
          <p:nvPr/>
        </p:nvSpPr>
        <p:spPr bwMode="auto">
          <a:xfrm>
            <a:off x="7709351" y="2043363"/>
            <a:ext cx="4131549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86" indent="-457086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732" kern="1200">
                <a:solidFill>
                  <a:srgbClr val="641A35"/>
                </a:solidFill>
                <a:latin typeface="+mn-lt"/>
                <a:ea typeface="+mn-ea"/>
                <a:cs typeface="+mn-cs"/>
              </a:defRPr>
            </a:lvl1pPr>
            <a:lvl2pPr marL="990352" indent="-3809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199" kern="1200">
                <a:solidFill>
                  <a:srgbClr val="641A35"/>
                </a:solidFill>
                <a:latin typeface="+mn-lt"/>
                <a:ea typeface="+mn-ea"/>
                <a:cs typeface="+mn-cs"/>
              </a:defRPr>
            </a:lvl2pPr>
            <a:lvl3pPr marL="1523619" indent="-30472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66" kern="1200">
                <a:solidFill>
                  <a:srgbClr val="641A35"/>
                </a:solidFill>
                <a:latin typeface="+mn-lt"/>
                <a:ea typeface="+mn-ea"/>
                <a:cs typeface="+mn-cs"/>
              </a:defRPr>
            </a:lvl3pPr>
            <a:lvl4pPr marL="2133067" indent="-30472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399" kern="1200">
                <a:solidFill>
                  <a:srgbClr val="641A35"/>
                </a:solidFill>
                <a:latin typeface="+mn-lt"/>
                <a:ea typeface="+mn-ea"/>
                <a:cs typeface="+mn-cs"/>
              </a:defRPr>
            </a:lvl4pPr>
            <a:lvl5pPr marL="2742514" indent="-30472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99" kern="1200">
                <a:solidFill>
                  <a:srgbClr val="641A35"/>
                </a:solidFill>
                <a:latin typeface="+mn-lt"/>
                <a:ea typeface="+mn-ea"/>
                <a:cs typeface="+mn-cs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Please stay on the meeting afterwards for an orientation.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2D0242-0E4D-0549-A7BB-3401B945CF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0" r="8279"/>
          <a:stretch/>
        </p:blipFill>
        <p:spPr>
          <a:xfrm>
            <a:off x="0" y="-14727"/>
            <a:ext cx="7430947" cy="687272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1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495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F16D1-64B0-5976-B0F2-BADAC4AC66D6}"/>
              </a:ext>
            </a:extLst>
          </p:cNvPr>
          <p:cNvSpPr txBox="1">
            <a:spLocks/>
          </p:cNvSpPr>
          <p:nvPr/>
        </p:nvSpPr>
        <p:spPr>
          <a:xfrm>
            <a:off x="511419" y="0"/>
            <a:ext cx="11169161" cy="10561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New </a:t>
            </a:r>
            <a:r>
              <a:rPr lang="en-US" dirty="0">
                <a:solidFill>
                  <a:srgbClr val="CF2030"/>
                </a:solidFill>
              </a:rPr>
              <a:t>&amp;</a:t>
            </a:r>
            <a:r>
              <a:rPr lang="en-US" dirty="0"/>
              <a:t> Renewing Members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2AA12C-7862-683E-0111-C26BEFBC7E00}"/>
              </a:ext>
            </a:extLst>
          </p:cNvPr>
          <p:cNvSpPr/>
          <p:nvPr/>
        </p:nvSpPr>
        <p:spPr>
          <a:xfrm>
            <a:off x="1432103" y="1482382"/>
            <a:ext cx="34932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F203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New Members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8008B3-A129-AB65-619D-B9F931A4C84F}"/>
              </a:ext>
            </a:extLst>
          </p:cNvPr>
          <p:cNvSpPr/>
          <p:nvPr/>
        </p:nvSpPr>
        <p:spPr>
          <a:xfrm>
            <a:off x="6387999" y="1482382"/>
            <a:ext cx="474841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F203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Renewing Members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64666A"/>
                </a:solidFill>
                <a:latin typeface="Arial" panose="020B0604020202020204"/>
              </a:rPr>
              <a:t>&amp; Upcoming Anniversaries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4666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8FD083-6099-8C7D-F3A1-377A2DCE645F}"/>
              </a:ext>
            </a:extLst>
          </p:cNvPr>
          <p:cNvSpPr txBox="1"/>
          <p:nvPr/>
        </p:nvSpPr>
        <p:spPr>
          <a:xfrm>
            <a:off x="1899377" y="2818179"/>
            <a:ext cx="2558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/>
              <a:t>First</a:t>
            </a:r>
            <a:r>
              <a:rPr lang="es-ES" sz="2400" dirty="0"/>
              <a:t> &amp; </a:t>
            </a:r>
            <a:r>
              <a:rPr lang="es-ES" sz="2400" dirty="0" err="1"/>
              <a:t>last</a:t>
            </a:r>
            <a:r>
              <a:rPr lang="es-ES" sz="2400" dirty="0"/>
              <a:t> </a:t>
            </a:r>
            <a:r>
              <a:rPr lang="es-ES" sz="2400" dirty="0" err="1"/>
              <a:t>name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CECDAF-205A-BF1A-2AEC-347CBE88A89C}"/>
              </a:ext>
            </a:extLst>
          </p:cNvPr>
          <p:cNvSpPr txBox="1"/>
          <p:nvPr/>
        </p:nvSpPr>
        <p:spPr>
          <a:xfrm>
            <a:off x="1899377" y="3347324"/>
            <a:ext cx="2558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/>
              <a:t>First</a:t>
            </a:r>
            <a:r>
              <a:rPr lang="es-ES" sz="2400" dirty="0"/>
              <a:t> &amp; </a:t>
            </a:r>
            <a:r>
              <a:rPr lang="es-ES" sz="2400" dirty="0" err="1"/>
              <a:t>last</a:t>
            </a:r>
            <a:r>
              <a:rPr lang="es-ES" sz="2400" dirty="0"/>
              <a:t> </a:t>
            </a:r>
            <a:r>
              <a:rPr lang="es-ES" sz="2400" dirty="0" err="1"/>
              <a:t>name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2864A0-D028-1D64-3D7B-C0B9B063CF93}"/>
              </a:ext>
            </a:extLst>
          </p:cNvPr>
          <p:cNvSpPr txBox="1"/>
          <p:nvPr/>
        </p:nvSpPr>
        <p:spPr>
          <a:xfrm>
            <a:off x="7482849" y="2818178"/>
            <a:ext cx="2558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/>
              <a:t>First</a:t>
            </a:r>
            <a:r>
              <a:rPr lang="es-ES" sz="2400" dirty="0"/>
              <a:t> &amp; </a:t>
            </a:r>
            <a:r>
              <a:rPr lang="es-ES" sz="2400" dirty="0" err="1"/>
              <a:t>last</a:t>
            </a:r>
            <a:r>
              <a:rPr lang="es-ES" sz="2400" dirty="0"/>
              <a:t> </a:t>
            </a:r>
            <a:r>
              <a:rPr lang="es-ES" sz="2400" dirty="0" err="1"/>
              <a:t>name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495799-B55B-06C0-7CA7-C197575C51CA}"/>
              </a:ext>
            </a:extLst>
          </p:cNvPr>
          <p:cNvSpPr txBox="1"/>
          <p:nvPr/>
        </p:nvSpPr>
        <p:spPr>
          <a:xfrm>
            <a:off x="1899377" y="3876469"/>
            <a:ext cx="2558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/>
              <a:t>First</a:t>
            </a:r>
            <a:r>
              <a:rPr lang="es-ES" sz="2400" dirty="0"/>
              <a:t> &amp; </a:t>
            </a:r>
            <a:r>
              <a:rPr lang="es-ES" sz="2400" dirty="0" err="1"/>
              <a:t>last</a:t>
            </a:r>
            <a:r>
              <a:rPr lang="es-ES" sz="2400" dirty="0"/>
              <a:t> </a:t>
            </a:r>
            <a:r>
              <a:rPr lang="es-ES" sz="2400" dirty="0" err="1"/>
              <a:t>name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DED109-F637-42B4-7DBE-B2216BB37798}"/>
              </a:ext>
            </a:extLst>
          </p:cNvPr>
          <p:cNvSpPr txBox="1"/>
          <p:nvPr/>
        </p:nvSpPr>
        <p:spPr>
          <a:xfrm>
            <a:off x="1899377" y="4405614"/>
            <a:ext cx="2558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/>
              <a:t>First</a:t>
            </a:r>
            <a:r>
              <a:rPr lang="es-ES" sz="2400" dirty="0"/>
              <a:t> &amp; </a:t>
            </a:r>
            <a:r>
              <a:rPr lang="es-ES" sz="2400" dirty="0" err="1"/>
              <a:t>last</a:t>
            </a:r>
            <a:r>
              <a:rPr lang="es-ES" sz="2400" dirty="0"/>
              <a:t> </a:t>
            </a:r>
            <a:r>
              <a:rPr lang="es-ES" sz="2400" dirty="0" err="1"/>
              <a:t>name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E0D4A9-8F7E-E698-0FDC-CC1C7C5D431F}"/>
              </a:ext>
            </a:extLst>
          </p:cNvPr>
          <p:cNvSpPr txBox="1"/>
          <p:nvPr/>
        </p:nvSpPr>
        <p:spPr>
          <a:xfrm>
            <a:off x="1899377" y="4930282"/>
            <a:ext cx="2558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/>
              <a:t>First</a:t>
            </a:r>
            <a:r>
              <a:rPr lang="es-ES" sz="2400" dirty="0"/>
              <a:t> &amp; </a:t>
            </a:r>
            <a:r>
              <a:rPr lang="es-ES" sz="2400" dirty="0" err="1"/>
              <a:t>last</a:t>
            </a:r>
            <a:r>
              <a:rPr lang="es-ES" sz="2400" dirty="0"/>
              <a:t> </a:t>
            </a:r>
            <a:r>
              <a:rPr lang="es-ES" sz="2400" dirty="0" err="1"/>
              <a:t>name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F13851-5312-8A66-FFBD-88D6B4CA2D5E}"/>
              </a:ext>
            </a:extLst>
          </p:cNvPr>
          <p:cNvSpPr txBox="1"/>
          <p:nvPr/>
        </p:nvSpPr>
        <p:spPr>
          <a:xfrm>
            <a:off x="7482849" y="3347324"/>
            <a:ext cx="2558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/>
              <a:t>First</a:t>
            </a:r>
            <a:r>
              <a:rPr lang="es-ES" sz="2400" dirty="0"/>
              <a:t> &amp; </a:t>
            </a:r>
            <a:r>
              <a:rPr lang="es-ES" sz="2400" dirty="0" err="1"/>
              <a:t>last</a:t>
            </a:r>
            <a:r>
              <a:rPr lang="es-ES" sz="2400" dirty="0"/>
              <a:t> </a:t>
            </a:r>
            <a:r>
              <a:rPr lang="es-ES" sz="2400" dirty="0" err="1"/>
              <a:t>name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A3FB53-A13F-F5C7-2662-3404EBEBAC3A}"/>
              </a:ext>
            </a:extLst>
          </p:cNvPr>
          <p:cNvSpPr txBox="1"/>
          <p:nvPr/>
        </p:nvSpPr>
        <p:spPr>
          <a:xfrm>
            <a:off x="7482849" y="3836736"/>
            <a:ext cx="2558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/>
              <a:t>First</a:t>
            </a:r>
            <a:r>
              <a:rPr lang="es-ES" sz="2400" dirty="0"/>
              <a:t> &amp; </a:t>
            </a:r>
            <a:r>
              <a:rPr lang="es-ES" sz="2400" dirty="0" err="1"/>
              <a:t>last</a:t>
            </a:r>
            <a:r>
              <a:rPr lang="es-ES" sz="2400" dirty="0"/>
              <a:t> </a:t>
            </a:r>
            <a:r>
              <a:rPr lang="es-ES" sz="2400" dirty="0" err="1"/>
              <a:t>name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52FF36-1149-B468-7027-C46712F2EC51}"/>
              </a:ext>
            </a:extLst>
          </p:cNvPr>
          <p:cNvSpPr txBox="1"/>
          <p:nvPr/>
        </p:nvSpPr>
        <p:spPr>
          <a:xfrm>
            <a:off x="7482849" y="4338134"/>
            <a:ext cx="2558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/>
              <a:t>First</a:t>
            </a:r>
            <a:r>
              <a:rPr lang="es-ES" sz="2400" dirty="0"/>
              <a:t> &amp; </a:t>
            </a:r>
            <a:r>
              <a:rPr lang="es-ES" sz="2400" dirty="0" err="1"/>
              <a:t>last</a:t>
            </a:r>
            <a:r>
              <a:rPr lang="es-ES" sz="2400" dirty="0"/>
              <a:t> </a:t>
            </a:r>
            <a:r>
              <a:rPr lang="es-ES" sz="2400" dirty="0" err="1"/>
              <a:t>name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7923A6-F72A-2E03-BD53-24626E556874}"/>
              </a:ext>
            </a:extLst>
          </p:cNvPr>
          <p:cNvSpPr txBox="1"/>
          <p:nvPr/>
        </p:nvSpPr>
        <p:spPr>
          <a:xfrm>
            <a:off x="7482849" y="4913953"/>
            <a:ext cx="2558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/>
              <a:t>First</a:t>
            </a:r>
            <a:r>
              <a:rPr lang="es-ES" sz="2400" dirty="0"/>
              <a:t> &amp; </a:t>
            </a:r>
            <a:r>
              <a:rPr lang="es-ES" sz="2400" dirty="0" err="1"/>
              <a:t>last</a:t>
            </a:r>
            <a:r>
              <a:rPr lang="es-ES" sz="2400" dirty="0"/>
              <a:t> </a:t>
            </a:r>
            <a:r>
              <a:rPr lang="es-ES" sz="2400" dirty="0" err="1"/>
              <a:t>name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8979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 txBox="1">
            <a:spLocks/>
          </p:cNvSpPr>
          <p:nvPr/>
        </p:nvSpPr>
        <p:spPr bwMode="auto">
          <a:xfrm>
            <a:off x="587619" y="2403"/>
            <a:ext cx="11169161" cy="1056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 eaLnBrk="0" hangingPunct="0">
              <a:lnSpc>
                <a:spcPct val="90000"/>
              </a:lnSpc>
              <a:spcAft>
                <a:spcPts val="600"/>
              </a:spcAft>
            </a:pPr>
            <a:r>
              <a:rPr lang="en-US" sz="40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Upcoming Training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7F06F8-9299-73B3-7B19-0CB3B8E4AC8A}"/>
              </a:ext>
            </a:extLst>
          </p:cNvPr>
          <p:cNvSpPr txBox="1"/>
          <p:nvPr/>
        </p:nvSpPr>
        <p:spPr bwMode="auto">
          <a:xfrm>
            <a:off x="2429649" y="5799421"/>
            <a:ext cx="7485100" cy="2027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 eaLnBrk="0" hangingPunct="0">
              <a:lnSpc>
                <a:spcPct val="90000"/>
              </a:lnSpc>
              <a:spcAft>
                <a:spcPts val="600"/>
              </a:spcAft>
            </a:pPr>
            <a:r>
              <a:rPr lang="en-US" sz="4200" b="1" dirty="0">
                <a:solidFill>
                  <a:srgbClr val="B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Bnieast.ca/</a:t>
            </a:r>
            <a:r>
              <a:rPr lang="en-US" sz="4200" b="1" dirty="0" err="1">
                <a:solidFill>
                  <a:srgbClr val="B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4200" b="1" dirty="0">
                <a:solidFill>
                  <a:srgbClr val="B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-CA/events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D39E9E-605C-E047-31B4-9907319D5C71}"/>
              </a:ext>
            </a:extLst>
          </p:cNvPr>
          <p:cNvSpPr txBox="1"/>
          <p:nvPr/>
        </p:nvSpPr>
        <p:spPr bwMode="auto">
          <a:xfrm>
            <a:off x="3358701" y="3299422"/>
            <a:ext cx="5626996" cy="180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 eaLnBrk="0" hangingPunct="0">
              <a:lnSpc>
                <a:spcPct val="90000"/>
              </a:lnSpc>
              <a:spcAft>
                <a:spcPts val="600"/>
              </a:spcAft>
            </a:pP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Other Course Titles </a:t>
            </a:r>
          </a:p>
          <a:p>
            <a:pPr algn="ctr" eaLnBrk="0" hangingPunct="0">
              <a:lnSpc>
                <a:spcPct val="90000"/>
              </a:lnSpc>
              <a:spcAft>
                <a:spcPts val="600"/>
              </a:spcAft>
            </a:pP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pull dates from events page</a:t>
            </a:r>
          </a:p>
          <a:p>
            <a:pPr algn="ctr" eaLnBrk="0" hangingPunct="0">
              <a:lnSpc>
                <a:spcPct val="90000"/>
              </a:lnSpc>
              <a:spcAft>
                <a:spcPts val="600"/>
              </a:spcAft>
            </a:pP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E6A10C-2987-CA37-F917-532080CF649A}"/>
              </a:ext>
            </a:extLst>
          </p:cNvPr>
          <p:cNvSpPr txBox="1"/>
          <p:nvPr/>
        </p:nvSpPr>
        <p:spPr bwMode="auto">
          <a:xfrm>
            <a:off x="3251199" y="1757865"/>
            <a:ext cx="5842000" cy="1390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 eaLnBrk="0" hangingPunct="0">
              <a:lnSpc>
                <a:spcPct val="90000"/>
              </a:lnSpc>
              <a:spcAft>
                <a:spcPts val="600"/>
              </a:spcAft>
            </a:pP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Membership Success Program</a:t>
            </a:r>
          </a:p>
          <a:p>
            <a:pPr algn="ctr" eaLnBrk="0" hangingPunct="0">
              <a:lnSpc>
                <a:spcPct val="90000"/>
              </a:lnSpc>
              <a:spcAft>
                <a:spcPts val="600"/>
              </a:spcAft>
            </a:pP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pull dates from events page</a:t>
            </a:r>
          </a:p>
        </p:txBody>
      </p:sp>
    </p:spTree>
    <p:extLst>
      <p:ext uri="{BB962C8B-B14F-4D97-AF65-F5344CB8AC3E}">
        <p14:creationId xmlns:p14="http://schemas.microsoft.com/office/powerpoint/2010/main" val="294014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AF7CE0D-8CE1-4016-8DA7-9664742EA1A3}"/>
              </a:ext>
            </a:extLst>
          </p:cNvPr>
          <p:cNvSpPr txBox="1">
            <a:spLocks/>
          </p:cNvSpPr>
          <p:nvPr/>
        </p:nvSpPr>
        <p:spPr>
          <a:xfrm>
            <a:off x="511419" y="0"/>
            <a:ext cx="11169161" cy="105617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/>
              <a:t>Special Announcements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3B7716-71ED-4EE3-8AA4-D863B8D95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475" y="2177333"/>
            <a:ext cx="3429566" cy="261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3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AF298-E291-684E-BD51-A5DC6C22271A}"/>
              </a:ext>
            </a:extLst>
          </p:cNvPr>
          <p:cNvSpPr txBox="1">
            <a:spLocks/>
          </p:cNvSpPr>
          <p:nvPr/>
        </p:nvSpPr>
        <p:spPr>
          <a:xfrm>
            <a:off x="511419" y="1643604"/>
            <a:ext cx="11169161" cy="10561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/>
              <a:t>Closing Quote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18419A74-EA45-A14C-97D4-70964D90F076}"/>
              </a:ext>
            </a:extLst>
          </p:cNvPr>
          <p:cNvSpPr txBox="1">
            <a:spLocks/>
          </p:cNvSpPr>
          <p:nvPr/>
        </p:nvSpPr>
        <p:spPr>
          <a:xfrm>
            <a:off x="2540925" y="2786761"/>
            <a:ext cx="7110148" cy="2031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“Insert Quote Of The Day”</a:t>
            </a:r>
          </a:p>
        </p:txBody>
      </p:sp>
    </p:spTree>
    <p:extLst>
      <p:ext uri="{BB962C8B-B14F-4D97-AF65-F5344CB8AC3E}">
        <p14:creationId xmlns:p14="http://schemas.microsoft.com/office/powerpoint/2010/main" val="192572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knife, drawing&#10;&#10;Description automatically generated">
            <a:extLst>
              <a:ext uri="{FF2B5EF4-FFF2-40B4-BE49-F238E27FC236}">
                <a16:creationId xmlns:a16="http://schemas.microsoft.com/office/drawing/2014/main" id="{AC29708B-8870-3F47-9375-0D110C6336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331" y="4833688"/>
            <a:ext cx="3901243" cy="2047461"/>
          </a:xfrm>
          <a:prstGeom prst="rect">
            <a:avLst/>
          </a:prstGeom>
        </p:spPr>
      </p:pic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6A164F30-2224-C442-A7BD-611541792A7F}"/>
              </a:ext>
            </a:extLst>
          </p:cNvPr>
          <p:cNvSpPr txBox="1">
            <a:spLocks/>
          </p:cNvSpPr>
          <p:nvPr/>
        </p:nvSpPr>
        <p:spPr bwMode="auto">
          <a:xfrm>
            <a:off x="511175" y="2373312"/>
            <a:ext cx="11169650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7086" indent="-457086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732" b="1" kern="1200">
                <a:solidFill>
                  <a:srgbClr val="641A35"/>
                </a:solidFill>
                <a:latin typeface="+mn-lt"/>
                <a:ea typeface="+mn-ea"/>
                <a:cs typeface="+mn-cs"/>
              </a:defRPr>
            </a:lvl1pPr>
            <a:lvl2pPr marL="990352" indent="-38090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199" kern="1200">
                <a:solidFill>
                  <a:srgbClr val="641A35"/>
                </a:solidFill>
                <a:latin typeface="+mn-lt"/>
                <a:ea typeface="+mn-ea"/>
                <a:cs typeface="+mn-cs"/>
              </a:defRPr>
            </a:lvl2pPr>
            <a:lvl3pPr marL="1523619" indent="-30472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66" kern="1200">
                <a:solidFill>
                  <a:srgbClr val="641A35"/>
                </a:solidFill>
                <a:latin typeface="+mn-lt"/>
                <a:ea typeface="+mn-ea"/>
                <a:cs typeface="+mn-cs"/>
              </a:defRPr>
            </a:lvl3pPr>
            <a:lvl4pPr marL="2133067" indent="-30472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399" kern="1200">
                <a:solidFill>
                  <a:srgbClr val="641A35"/>
                </a:solidFill>
                <a:latin typeface="+mn-lt"/>
                <a:ea typeface="+mn-ea"/>
                <a:cs typeface="+mn-cs"/>
              </a:defRPr>
            </a:lvl4pPr>
            <a:lvl5pPr marL="2742514" indent="-30472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99" kern="1200">
                <a:solidFill>
                  <a:srgbClr val="641A35"/>
                </a:solidFill>
                <a:latin typeface="+mn-lt"/>
                <a:ea typeface="+mn-ea"/>
                <a:cs typeface="+mn-cs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800"/>
              </a:spcAft>
              <a:buFont typeface="Arial" charset="0"/>
              <a:buNone/>
            </a:pPr>
            <a:r>
              <a:rPr lang="en-US" sz="10000">
                <a:solidFill>
                  <a:schemeClr val="tx1"/>
                </a:solidFill>
                <a:latin typeface="+mj-lt"/>
              </a:rPr>
              <a:t>Thank You!</a:t>
            </a:r>
            <a:endParaRPr lang="en-US" sz="100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9275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1">
            <a:extLst>
              <a:ext uri="{FF2B5EF4-FFF2-40B4-BE49-F238E27FC236}">
                <a16:creationId xmlns:a16="http://schemas.microsoft.com/office/drawing/2014/main" id="{0DCDA13E-5503-40C7-9BB9-798475685965}"/>
              </a:ext>
            </a:extLst>
          </p:cNvPr>
          <p:cNvSpPr txBox="1">
            <a:spLocks/>
          </p:cNvSpPr>
          <p:nvPr/>
        </p:nvSpPr>
        <p:spPr>
          <a:xfrm>
            <a:off x="511419" y="0"/>
            <a:ext cx="11169161" cy="105617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/>
              <a:t>Visitor Orientation</a:t>
            </a:r>
          </a:p>
        </p:txBody>
      </p:sp>
    </p:spTree>
    <p:extLst>
      <p:ext uri="{BB962C8B-B14F-4D97-AF65-F5344CB8AC3E}">
        <p14:creationId xmlns:p14="http://schemas.microsoft.com/office/powerpoint/2010/main" val="339131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BDC3FE28-FEA8-468B-B6AF-5CD461568DC3}"/>
              </a:ext>
            </a:extLst>
          </p:cNvPr>
          <p:cNvSpPr txBox="1">
            <a:spLocks/>
          </p:cNvSpPr>
          <p:nvPr/>
        </p:nvSpPr>
        <p:spPr>
          <a:xfrm>
            <a:off x="4788505" y="6084618"/>
            <a:ext cx="9101138" cy="2031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8DA6B0-7809-4E06-B13A-FA461C9CB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1BAF164-2454-4075-B407-CB21E4D278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See Following Slides That May Be Helpful For Your Meeting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02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6F918-E98E-8A41-ABB5-720497FEB293}"/>
              </a:ext>
            </a:extLst>
          </p:cNvPr>
          <p:cNvSpPr txBox="1">
            <a:spLocks/>
          </p:cNvSpPr>
          <p:nvPr/>
        </p:nvSpPr>
        <p:spPr>
          <a:xfrm>
            <a:off x="511419" y="0"/>
            <a:ext cx="11169161" cy="105617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/>
              <a:t>Special Announcements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8AD9C7-B059-E049-AAB9-A988A9907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060" y="42924"/>
            <a:ext cx="1273555" cy="9703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3F542B-F786-59DC-EA06-AA4F11E68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676" y="85849"/>
            <a:ext cx="1273555" cy="9703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48B1FF1-6168-2526-368B-0D5F9ADA0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450" y="1146175"/>
            <a:ext cx="10337800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i="1" dirty="0"/>
              <a:t>President – Welcome Visitors - </a:t>
            </a:r>
          </a:p>
          <a:p>
            <a:endParaRPr lang="en-US" i="1" dirty="0"/>
          </a:p>
          <a:p>
            <a:pPr>
              <a:lnSpc>
                <a:spcPct val="130000"/>
              </a:lnSpc>
            </a:pPr>
            <a:r>
              <a:rPr lang="en-US" i="1" dirty="0"/>
              <a:t>“Welcome to the BNI</a:t>
            </a:r>
            <a:r>
              <a:rPr lang="en-US" b="1" dirty="0"/>
              <a:t>® (CHAPTER NAME)</a:t>
            </a:r>
            <a:r>
              <a:rPr lang="en-US" i="1" dirty="0"/>
              <a:t>. Thank you for participating in today’s unique BNI Online Virtual Meeting! </a:t>
            </a:r>
            <a:r>
              <a:rPr lang="en-US" i="1" dirty="0">
                <a:solidFill>
                  <a:srgbClr val="BA4040"/>
                </a:solidFill>
              </a:rPr>
              <a:t>Remember, just a few special announcements today:</a:t>
            </a:r>
          </a:p>
          <a:p>
            <a:pPr>
              <a:lnSpc>
                <a:spcPct val="130000"/>
              </a:lnSpc>
            </a:pPr>
            <a:r>
              <a:rPr lang="en-AU" i="1" dirty="0"/>
              <a:t>Please mute your line, but keep your video on. </a:t>
            </a:r>
          </a:p>
          <a:p>
            <a:pPr>
              <a:lnSpc>
                <a:spcPct val="130000"/>
              </a:lnSpc>
            </a:pPr>
            <a:r>
              <a:rPr lang="en-AU" i="1" dirty="0">
                <a:solidFill>
                  <a:srgbClr val="990000"/>
                </a:solidFill>
              </a:rPr>
              <a:t>Please be sure you’re using a high-quality headset and webcam.</a:t>
            </a:r>
          </a:p>
          <a:p>
            <a:pPr>
              <a:lnSpc>
                <a:spcPct val="130000"/>
              </a:lnSpc>
            </a:pPr>
            <a:r>
              <a:rPr lang="en-AU" i="1" dirty="0"/>
              <a:t>We recommend a high-speed internet connection. </a:t>
            </a:r>
          </a:p>
          <a:p>
            <a:pPr>
              <a:lnSpc>
                <a:spcPct val="130000"/>
              </a:lnSpc>
            </a:pPr>
            <a:r>
              <a:rPr lang="en-AU" i="1" dirty="0">
                <a:solidFill>
                  <a:srgbClr val="990000"/>
                </a:solidFill>
              </a:rPr>
              <a:t>Be sure you’re in front of a professional background, and</a:t>
            </a:r>
          </a:p>
          <a:p>
            <a:pPr>
              <a:lnSpc>
                <a:spcPct val="130000"/>
              </a:lnSpc>
            </a:pPr>
            <a:r>
              <a:rPr lang="en-AU" i="1" dirty="0">
                <a:solidFill>
                  <a:srgbClr val="990000"/>
                </a:solidFill>
              </a:rPr>
              <a:t>		wearing attire appropriate for a Chapter Meeting, with your badge and pin</a:t>
            </a:r>
          </a:p>
          <a:p>
            <a:pPr>
              <a:lnSpc>
                <a:spcPct val="130000"/>
              </a:lnSpc>
            </a:pPr>
            <a:r>
              <a:rPr lang="en-AU" i="1" dirty="0"/>
              <a:t>Ensure that your camera is zoomed appropriately</a:t>
            </a:r>
          </a:p>
          <a:p>
            <a:pPr>
              <a:lnSpc>
                <a:spcPct val="130000"/>
              </a:lnSpc>
            </a:pPr>
            <a:r>
              <a:rPr lang="en-AU" i="1" dirty="0"/>
              <a:t>Avoid asking us if we can hear you when it’s your turn, and</a:t>
            </a:r>
          </a:p>
          <a:p>
            <a:pPr>
              <a:lnSpc>
                <a:spcPct val="130000"/>
              </a:lnSpc>
            </a:pPr>
            <a:r>
              <a:rPr lang="en-AU" i="1" dirty="0">
                <a:solidFill>
                  <a:srgbClr val="990000"/>
                </a:solidFill>
              </a:rPr>
              <a:t>Project your video and unmute yourself only when it’s your turn for the Member presentation.</a:t>
            </a:r>
            <a:r>
              <a:rPr lang="en-AU" i="1" dirty="0"/>
              <a:t> </a:t>
            </a:r>
            <a:endParaRPr lang="en-US" i="1" dirty="0"/>
          </a:p>
          <a:p>
            <a:pPr>
              <a:lnSpc>
                <a:spcPct val="130000"/>
              </a:lnSpc>
            </a:pPr>
            <a:r>
              <a:rPr lang="en-US" i="1" u="sng" dirty="0"/>
              <a:t>Members and visitors Please turn off or silence your electronic devices.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931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9727D-2F80-6045-A755-88C0234B4203}"/>
              </a:ext>
            </a:extLst>
          </p:cNvPr>
          <p:cNvSpPr txBox="1">
            <a:spLocks/>
          </p:cNvSpPr>
          <p:nvPr/>
        </p:nvSpPr>
        <p:spPr>
          <a:xfrm>
            <a:off x="511417" y="0"/>
            <a:ext cx="11169161" cy="105617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/>
              <a:t>We Will Be Recording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5AABA3-3DBB-5641-8C65-21EF20F2E331}"/>
              </a:ext>
            </a:extLst>
          </p:cNvPr>
          <p:cNvSpPr txBox="1"/>
          <p:nvPr/>
        </p:nvSpPr>
        <p:spPr>
          <a:xfrm>
            <a:off x="1598380" y="1927756"/>
            <a:ext cx="899523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 (BNI Global, LLC and its Franchisees) will be taking audio and/or video recordings and/or screenshots of this Chapter Meeting to post on our website [__________], social media platforms and/or to use in our worldwide trainings or marketing communications/materials, with some details about you and/or your business, in our legitimate interests and those of the Chapter Members, and/or to help promote the Chapter’s activities. If you would prefer that your details not be shared, please let the Chapter President know. If you, as a participant of this Chapter Meeting, wish to take screenshots of any Chapter Meeting, it is your responsibility to let your fellow Members know that you may be doing so and/or gain their permission if required by law.  Aside from screenshots, we discourage participants from creating audio or video recordings of this chapter meeting.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https://www.bni.com/privacy-policy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Graphic 3" descr="Video camera">
            <a:extLst>
              <a:ext uri="{FF2B5EF4-FFF2-40B4-BE49-F238E27FC236}">
                <a16:creationId xmlns:a16="http://schemas.microsoft.com/office/drawing/2014/main" id="{BBFB911D-CB25-5844-915E-196E9C0D1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5925" y="4980128"/>
            <a:ext cx="1720445" cy="1720445"/>
          </a:xfrm>
          <a:prstGeom prst="rect">
            <a:avLst/>
          </a:prstGeom>
        </p:spPr>
      </p:pic>
      <p:pic>
        <p:nvPicPr>
          <p:cNvPr id="5" name="Graphic 4" descr="Radio microphone">
            <a:extLst>
              <a:ext uri="{FF2B5EF4-FFF2-40B4-BE49-F238E27FC236}">
                <a16:creationId xmlns:a16="http://schemas.microsoft.com/office/drawing/2014/main" id="{A72CCA3C-574F-2643-B44F-02BF82D4FB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83025" y="5263776"/>
            <a:ext cx="1227467" cy="12274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85CD6CE-DB0D-AC47-B732-9DACDCCD352B}"/>
              </a:ext>
            </a:extLst>
          </p:cNvPr>
          <p:cNvSpPr/>
          <p:nvPr/>
        </p:nvSpPr>
        <p:spPr>
          <a:xfrm>
            <a:off x="4966522" y="1371134"/>
            <a:ext cx="22589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Disclaimer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17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 txBox="1">
            <a:spLocks/>
          </p:cNvSpPr>
          <p:nvPr/>
        </p:nvSpPr>
        <p:spPr bwMode="auto">
          <a:xfrm>
            <a:off x="601663" y="361950"/>
            <a:ext cx="11079162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600" b="1"/>
              <a:t>BNI Code Of Ethics</a:t>
            </a:r>
          </a:p>
          <a:p>
            <a:pPr algn="ctr">
              <a:lnSpc>
                <a:spcPct val="90000"/>
              </a:lnSpc>
            </a:pPr>
            <a:r>
              <a:rPr lang="en-US" sz="3600" b="1"/>
              <a:t>&amp; Contract for Profitability</a:t>
            </a:r>
          </a:p>
        </p:txBody>
      </p: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1868488" y="4583113"/>
            <a:ext cx="94742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/>
              <a:t>I will display a positive and supportive attitude with BNI members.</a:t>
            </a:r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1868488" y="2971800"/>
            <a:ext cx="94821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I will build goodwill and trust among members and their referrals.</a:t>
            </a: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1868488" y="2166938"/>
            <a:ext cx="94821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I will be truthful with the members and their referrals.</a:t>
            </a: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1868488" y="1362075"/>
            <a:ext cx="9448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I will provide the quality of services at the prices that I have quoted.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68488" y="5387975"/>
            <a:ext cx="94488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will live up to the ethical standards of my profession.*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*(Professional standards outlined in a formal code of ethics, supersede the above standards.)</a:t>
            </a:r>
            <a:endParaRPr lang="en-US" sz="24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471" name="Rectangle 13"/>
          <p:cNvSpPr>
            <a:spLocks noChangeArrowheads="1"/>
          </p:cNvSpPr>
          <p:nvPr/>
        </p:nvSpPr>
        <p:spPr bwMode="auto">
          <a:xfrm>
            <a:off x="1868488" y="3776663"/>
            <a:ext cx="93678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/>
              <a:t>I will take responsibility for following up on the referrals I receive.</a:t>
            </a:r>
          </a:p>
        </p:txBody>
      </p:sp>
      <p:pic>
        <p:nvPicPr>
          <p:cNvPr id="62472" name="Picture 15" descr="A picture containing knife, drawing&#10;&#10;Description automatically generated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4413" y="1368425"/>
            <a:ext cx="738187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3" name="Picture 18" descr="A picture containing knife, drawing&#10;&#10;Description automatically generated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1238" y="2951163"/>
            <a:ext cx="7366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4" name="Picture 19" descr="A picture containing knife, drawing&#10;&#10;Description automatically generated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1238" y="2146300"/>
            <a:ext cx="7366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5" name="Picture 20" descr="A picture containing knife, drawing&#10;&#10;Description automatically generated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4413" y="5354638"/>
            <a:ext cx="7366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6" name="Picture 21" descr="A picture containing knife, drawing&#10;&#10;Description automatically generated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4413" y="4543425"/>
            <a:ext cx="73660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7" name="Picture 22" descr="A picture containing knife, drawing&#10;&#10;Description automatically generated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4413" y="3738563"/>
            <a:ext cx="736600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33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 txBox="1">
            <a:spLocks/>
          </p:cNvSpPr>
          <p:nvPr/>
        </p:nvSpPr>
        <p:spPr bwMode="auto">
          <a:xfrm>
            <a:off x="511175" y="165894"/>
            <a:ext cx="11169650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rgbClr val="C00000"/>
                </a:solidFill>
              </a:rPr>
              <a:t>BNI Code Of Ethics &amp; Contract for Profitability (continued)</a:t>
            </a:r>
          </a:p>
        </p:txBody>
      </p:sp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1868488" y="5143500"/>
            <a:ext cx="9474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b="1"/>
              <a:t>        </a:t>
            </a:r>
            <a:r>
              <a:rPr lang="en-US" sz="2400" b="1"/>
              <a:t>Whenever possible and applicable, I will switch my personal</a:t>
            </a:r>
          </a:p>
          <a:p>
            <a:pPr marL="342900" indent="-342900"/>
            <a:r>
              <a:rPr lang="en-US" sz="2400" b="1"/>
              <a:t>       buying to appropriate members of my BNI chapter.</a:t>
            </a: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 rot="10800000" flipV="1">
            <a:off x="1866900" y="3532188"/>
            <a:ext cx="960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/>
              <a:t>       I will arrive on time each week and not leave early.</a:t>
            </a:r>
            <a:r>
              <a:rPr lang="en-US" sz="2000"/>
              <a:t> </a:t>
            </a:r>
          </a:p>
        </p:txBody>
      </p:sp>
      <p:sp>
        <p:nvSpPr>
          <p:cNvPr id="63492" name="Rectangle 5"/>
          <p:cNvSpPr>
            <a:spLocks noChangeArrowheads="1"/>
          </p:cNvSpPr>
          <p:nvPr/>
        </p:nvSpPr>
        <p:spPr bwMode="auto">
          <a:xfrm>
            <a:off x="2098675" y="1200150"/>
            <a:ext cx="9488488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b="1"/>
              <a:t>	</a:t>
            </a:r>
            <a:r>
              <a:rPr lang="en-US" sz="2400" b="1"/>
              <a:t>I will attend every meeting and when I am unable to attend, I will send a substitute to take my place and I understand that on the fourth absence within a six- month period, the Membership Committee may open my position to another qualified professional.</a:t>
            </a:r>
          </a:p>
        </p:txBody>
      </p:sp>
      <p:sp>
        <p:nvSpPr>
          <p:cNvPr id="63493" name="Rectangle 13"/>
          <p:cNvSpPr>
            <a:spLocks noChangeArrowheads="1"/>
          </p:cNvSpPr>
          <p:nvPr/>
        </p:nvSpPr>
        <p:spPr bwMode="auto">
          <a:xfrm>
            <a:off x="1868488" y="4306888"/>
            <a:ext cx="9367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2400" b="1"/>
              <a:t>       I will give good, qualified referrals.</a:t>
            </a:r>
          </a:p>
        </p:txBody>
      </p:sp>
      <p:pic>
        <p:nvPicPr>
          <p:cNvPr id="63494" name="Picture 15" descr="A picture containing knife, drawing&#10;&#10;Description automatically generated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4413" y="1368425"/>
            <a:ext cx="738187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5" name="Picture 18" descr="A picture containing knife, drawing&#10;&#10;Description automatically generated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2350" y="3584575"/>
            <a:ext cx="7366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6" name="Picture 21" descr="A picture containing knife, drawing&#10;&#10;Description automatically generated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4250" y="5356225"/>
            <a:ext cx="73660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7" name="Picture 22" descr="A picture containing knife, drawing&#10;&#10;Description automatically generated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5525" y="4330700"/>
            <a:ext cx="73660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494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F1644-9898-40A0-BF21-3023CF093BA2}"/>
              </a:ext>
            </a:extLst>
          </p:cNvPr>
          <p:cNvSpPr txBox="1">
            <a:spLocks/>
          </p:cNvSpPr>
          <p:nvPr/>
        </p:nvSpPr>
        <p:spPr>
          <a:xfrm>
            <a:off x="511419" y="0"/>
            <a:ext cx="11169161" cy="10561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/>
              <a:t>New Member Induction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082DF6-CFF6-441A-AFC9-E2B456005467}"/>
              </a:ext>
            </a:extLst>
          </p:cNvPr>
          <p:cNvSpPr txBox="1"/>
          <p:nvPr/>
        </p:nvSpPr>
        <p:spPr>
          <a:xfrm>
            <a:off x="5237389" y="1077219"/>
            <a:ext cx="6629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Business Name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753113-1F67-4AF2-AB28-FF256D440689}"/>
              </a:ext>
            </a:extLst>
          </p:cNvPr>
          <p:cNvSpPr/>
          <p:nvPr/>
        </p:nvSpPr>
        <p:spPr>
          <a:xfrm>
            <a:off x="5584580" y="317944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2400" dirty="0"/>
              <a:t>Phone Number</a:t>
            </a:r>
          </a:p>
          <a:p>
            <a:pPr lvl="0" algn="ctr">
              <a:defRPr/>
            </a:pPr>
            <a:r>
              <a:rPr lang="en-US" sz="2400" dirty="0"/>
              <a:t>Email Address</a:t>
            </a:r>
          </a:p>
          <a:p>
            <a:pPr lvl="0" algn="ctr">
              <a:defRPr/>
            </a:pPr>
            <a:r>
              <a:rPr lang="en-US" sz="2400" dirty="0"/>
              <a:t>Website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756948-7FAF-B7CB-BA6C-04BDEB1BBA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6667" y="1458640"/>
            <a:ext cx="3940721" cy="39407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CCF501-05D1-E886-2B18-258AD92CC0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8703" y="4415484"/>
            <a:ext cx="1967753" cy="19677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0F0D22-FD7A-C597-692C-4DF1CDC0A2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13"/>
          <a:stretch/>
        </p:blipFill>
        <p:spPr>
          <a:xfrm>
            <a:off x="10752532" y="10520"/>
            <a:ext cx="1302042" cy="105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1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D7D03-4280-41CB-93D2-F0D776439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Feature Presentations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79EA27-E6E7-4B2A-BCBA-7329CB850D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See Following Slides For An Outline On Feature Presentations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94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01CFD-1D9B-4EE1-922D-1E34A561A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First Feature Speaker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345156-43E4-443D-A50E-F784D2DA90BE}"/>
              </a:ext>
            </a:extLst>
          </p:cNvPr>
          <p:cNvSpPr txBox="1"/>
          <p:nvPr/>
        </p:nvSpPr>
        <p:spPr>
          <a:xfrm>
            <a:off x="5562600" y="1644375"/>
            <a:ext cx="66294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prstClr val="black"/>
                </a:solidFill>
                <a:latin typeface="Arial" panose="020B0604020202020204"/>
              </a:rPr>
              <a:t>Presentation Name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Business Name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Website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A00570-E0E3-2A12-0A90-8C76CC0495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6667" y="1458640"/>
            <a:ext cx="3940721" cy="39407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FEC66E-43D8-83D0-DE2A-5757D1A7AB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3423" y="4229748"/>
            <a:ext cx="1967753" cy="196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01CFD-1D9B-4EE1-922D-1E34A561A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First Feature Speaker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62B682-AA34-47DC-82A2-F7CB0B689060}"/>
              </a:ext>
            </a:extLst>
          </p:cNvPr>
          <p:cNvSpPr txBox="1"/>
          <p:nvPr/>
        </p:nvSpPr>
        <p:spPr>
          <a:xfrm>
            <a:off x="5562600" y="1644375"/>
            <a:ext cx="66294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Intro:</a:t>
            </a:r>
          </a:p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i="1" dirty="0">
                <a:solidFill>
                  <a:prstClr val="black"/>
                </a:solidFill>
                <a:latin typeface="Arial" panose="020B0604020202020204"/>
              </a:rPr>
              <a:t>[Text]</a:t>
            </a:r>
          </a:p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i="1" dirty="0">
                <a:solidFill>
                  <a:prstClr val="black"/>
                </a:solidFill>
                <a:latin typeface="Arial" panose="020B0604020202020204"/>
              </a:rPr>
              <a:t>[Text]</a:t>
            </a:r>
          </a:p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i="1" dirty="0">
                <a:solidFill>
                  <a:prstClr val="black"/>
                </a:solidFill>
                <a:latin typeface="Arial" panose="020B0604020202020204"/>
              </a:rPr>
              <a:t>[Text]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EAB8F9-44CE-9B21-08E3-B0B826A6BE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6667" y="1458640"/>
            <a:ext cx="3940721" cy="394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0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01CFD-1D9B-4EE1-922D-1E34A561A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First Feature Speaker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345156-43E4-443D-A50E-F784D2DA90BE}"/>
              </a:ext>
            </a:extLst>
          </p:cNvPr>
          <p:cNvSpPr txBox="1"/>
          <p:nvPr/>
        </p:nvSpPr>
        <p:spPr>
          <a:xfrm>
            <a:off x="5562600" y="1644375"/>
            <a:ext cx="66294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Body:</a:t>
            </a:r>
          </a:p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i="1" dirty="0">
                <a:solidFill>
                  <a:prstClr val="black"/>
                </a:solidFill>
                <a:latin typeface="Arial" panose="020B0604020202020204"/>
              </a:rPr>
              <a:t>[Text]</a:t>
            </a:r>
          </a:p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i="1" dirty="0">
                <a:solidFill>
                  <a:prstClr val="black"/>
                </a:solidFill>
                <a:latin typeface="Arial" panose="020B0604020202020204"/>
              </a:rPr>
              <a:t>[Text]</a:t>
            </a:r>
          </a:p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i="1" dirty="0">
                <a:solidFill>
                  <a:prstClr val="black"/>
                </a:solidFill>
                <a:latin typeface="Arial" panose="020B0604020202020204"/>
              </a:rPr>
              <a:t>[Text]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EAF3EC-7E45-9030-8C06-2B7C780D7F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6667" y="1458640"/>
            <a:ext cx="3940721" cy="394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5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01CFD-1D9B-4EE1-922D-1E34A561A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First Feature Speaker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345156-43E4-443D-A50E-F784D2DA90BE}"/>
              </a:ext>
            </a:extLst>
          </p:cNvPr>
          <p:cNvSpPr txBox="1"/>
          <p:nvPr/>
        </p:nvSpPr>
        <p:spPr>
          <a:xfrm>
            <a:off x="5562600" y="1644375"/>
            <a:ext cx="66294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Call To Action:</a:t>
            </a:r>
          </a:p>
          <a:p>
            <a:pPr marL="571500" lvl="0" indent="-571500"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prstClr val="black"/>
                </a:solidFill>
                <a:latin typeface="Arial" panose="020B0604020202020204"/>
              </a:rPr>
              <a:t>[The best referral I am looking for is…]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AFC6A7-E590-E344-7324-A0FE336546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6667" y="1458640"/>
            <a:ext cx="3940721" cy="394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8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0FE7FF6-C78B-4745-9871-6DCBC49FB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Weekly Presentation</a:t>
            </a:r>
            <a:br>
              <a:rPr lang="en-US" dirty="0"/>
            </a:br>
            <a:r>
              <a:rPr lang="en-US" dirty="0"/>
              <a:t>Timer Options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F28CD2F-354F-4E6D-8319-821A6D9B04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See Following 30- 90 Second Timer Option Slides</a:t>
            </a:r>
          </a:p>
        </p:txBody>
      </p:sp>
    </p:spTree>
    <p:extLst>
      <p:ext uri="{BB962C8B-B14F-4D97-AF65-F5344CB8AC3E}">
        <p14:creationId xmlns:p14="http://schemas.microsoft.com/office/powerpoint/2010/main" val="104972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hlinkClick r:id="rId17" action="ppaction://hlinksldjump"/>
            <a:extLst>
              <a:ext uri="{FF2B5EF4-FFF2-40B4-BE49-F238E27FC236}">
                <a16:creationId xmlns:a16="http://schemas.microsoft.com/office/drawing/2014/main" id="{95ACAC00-BB87-514A-803A-832AB59FB615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824" y="5406150"/>
            <a:ext cx="1080000" cy="1080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8C9114C-68FF-7A4F-A33E-3AE04412739B}"/>
              </a:ext>
            </a:extLst>
          </p:cNvPr>
          <p:cNvSpPr/>
          <p:nvPr/>
        </p:nvSpPr>
        <p:spPr>
          <a:xfrm>
            <a:off x="7480840" y="5628932"/>
            <a:ext cx="42478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Recognition</a:t>
            </a:r>
          </a:p>
        </p:txBody>
      </p:sp>
      <p:pic>
        <p:nvPicPr>
          <p:cNvPr id="34" name="recognition - vid" descr="recognition">
            <a:hlinkClick r:id="" action="ppaction://media"/>
            <a:extLst>
              <a:ext uri="{FF2B5EF4-FFF2-40B4-BE49-F238E27FC236}">
                <a16:creationId xmlns:a16="http://schemas.microsoft.com/office/drawing/2014/main" id="{F3815F6F-02DA-FA4A-9FA8-CFA18003F6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152365" y="5406150"/>
            <a:ext cx="1080000" cy="1080000"/>
          </a:xfrm>
          <a:prstGeom prst="rect">
            <a:avLst/>
          </a:prstGeom>
        </p:spPr>
      </p:pic>
      <p:pic>
        <p:nvPicPr>
          <p:cNvPr id="24" name="Picture 23">
            <a:hlinkClick r:id="rId20" action="ppaction://hlinksldjump"/>
            <a:extLst>
              <a:ext uri="{FF2B5EF4-FFF2-40B4-BE49-F238E27FC236}">
                <a16:creationId xmlns:a16="http://schemas.microsoft.com/office/drawing/2014/main" id="{62B21F13-52B9-5A47-BA18-45B4CE514EA2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824" y="4022086"/>
            <a:ext cx="1080000" cy="1080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171D5C92-78A9-EF41-97EF-9BB0BD419295}"/>
              </a:ext>
            </a:extLst>
          </p:cNvPr>
          <p:cNvSpPr/>
          <p:nvPr/>
        </p:nvSpPr>
        <p:spPr>
          <a:xfrm>
            <a:off x="7480840" y="4303172"/>
            <a:ext cx="42478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Accountability</a:t>
            </a:r>
          </a:p>
        </p:txBody>
      </p:sp>
      <p:pic>
        <p:nvPicPr>
          <p:cNvPr id="33" name="accountability - vid" descr="accountability">
            <a:hlinkClick r:id="" action="ppaction://media"/>
            <a:extLst>
              <a:ext uri="{FF2B5EF4-FFF2-40B4-BE49-F238E27FC236}">
                <a16:creationId xmlns:a16="http://schemas.microsoft.com/office/drawing/2014/main" id="{D1DA820F-F635-CB42-9EBB-9055CDF0D8A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152365" y="4013148"/>
            <a:ext cx="1080000" cy="1080000"/>
          </a:xfrm>
          <a:prstGeom prst="rect">
            <a:avLst/>
          </a:prstGeom>
        </p:spPr>
      </p:pic>
      <p:pic>
        <p:nvPicPr>
          <p:cNvPr id="20" name="Picture 19">
            <a:hlinkClick r:id="rId23" action="ppaction://hlinksldjump"/>
            <a:extLst>
              <a:ext uri="{FF2B5EF4-FFF2-40B4-BE49-F238E27FC236}">
                <a16:creationId xmlns:a16="http://schemas.microsoft.com/office/drawing/2014/main" id="{13814EEF-39CD-D541-B980-7B0E886899E1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8126" y="2755641"/>
            <a:ext cx="1080000" cy="1080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B393A9B-978E-7F4F-84AD-DAAA7B66B2F0}"/>
              </a:ext>
            </a:extLst>
          </p:cNvPr>
          <p:cNvSpPr/>
          <p:nvPr/>
        </p:nvSpPr>
        <p:spPr>
          <a:xfrm>
            <a:off x="7480840" y="2977412"/>
            <a:ext cx="42478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Positive Attitude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7" name="positive attitude - vid" descr="positive attitude">
            <a:hlinkClick r:id="" action="ppaction://media"/>
            <a:extLst>
              <a:ext uri="{FF2B5EF4-FFF2-40B4-BE49-F238E27FC236}">
                <a16:creationId xmlns:a16="http://schemas.microsoft.com/office/drawing/2014/main" id="{A3AC4004-26B3-6749-A144-E32F20C26E1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159860" y="2750794"/>
            <a:ext cx="1080000" cy="1080000"/>
          </a:xfrm>
          <a:prstGeom prst="rect">
            <a:avLst/>
          </a:prstGeom>
        </p:spPr>
      </p:pic>
      <p:pic>
        <p:nvPicPr>
          <p:cNvPr id="16" name="Picture 15">
            <a:hlinkClick r:id="rId26" action="ppaction://hlinksldjump"/>
            <a:extLst>
              <a:ext uri="{FF2B5EF4-FFF2-40B4-BE49-F238E27FC236}">
                <a16:creationId xmlns:a16="http://schemas.microsoft.com/office/drawing/2014/main" id="{A2118471-3BCF-8C45-9516-90ADAAD82E63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824" y="1451850"/>
            <a:ext cx="1080000" cy="108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13EDE52-97E7-44FB-A3D7-56A3635B0DD3}"/>
              </a:ext>
            </a:extLst>
          </p:cNvPr>
          <p:cNvSpPr/>
          <p:nvPr/>
        </p:nvSpPr>
        <p:spPr>
          <a:xfrm>
            <a:off x="7480840" y="1674967"/>
            <a:ext cx="42478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Traditions + Innovation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3" name="traditions plus innovation - vid" descr="traditions plus innovation">
            <a:hlinkClick r:id="" action="ppaction://media"/>
            <a:extLst>
              <a:ext uri="{FF2B5EF4-FFF2-40B4-BE49-F238E27FC236}">
                <a16:creationId xmlns:a16="http://schemas.microsoft.com/office/drawing/2014/main" id="{F368B51B-F73C-0041-B793-D88806A60233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152365" y="1451850"/>
            <a:ext cx="1080000" cy="1080000"/>
          </a:xfrm>
          <a:prstGeom prst="rect">
            <a:avLst/>
          </a:prstGeom>
        </p:spPr>
      </p:pic>
      <p:pic>
        <p:nvPicPr>
          <p:cNvPr id="22" name="Picture 21">
            <a:hlinkClick r:id="rId29" action="ppaction://hlinksldjump"/>
            <a:extLst>
              <a:ext uri="{FF2B5EF4-FFF2-40B4-BE49-F238E27FC236}">
                <a16:creationId xmlns:a16="http://schemas.microsoft.com/office/drawing/2014/main" id="{734E45F6-FBC0-854E-A3FB-A48157065F62}"/>
              </a:ext>
            </a:extLst>
          </p:cNvPr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933" y="4012256"/>
            <a:ext cx="1080000" cy="1080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08684CF-55FB-954B-A233-1D32CA1ACFEE}"/>
              </a:ext>
            </a:extLst>
          </p:cNvPr>
          <p:cNvSpPr/>
          <p:nvPr/>
        </p:nvSpPr>
        <p:spPr>
          <a:xfrm>
            <a:off x="1661783" y="4303172"/>
            <a:ext cx="42478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Lifelong Learning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1" name="lifelong learning - vid" descr="lifelong learning">
            <a:hlinkClick r:id="" action="ppaction://media"/>
            <a:extLst>
              <a:ext uri="{FF2B5EF4-FFF2-40B4-BE49-F238E27FC236}">
                <a16:creationId xmlns:a16="http://schemas.microsoft.com/office/drawing/2014/main" id="{D989067D-2619-9341-AFFE-742C615B163A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08933" y="4009560"/>
            <a:ext cx="1080000" cy="1080000"/>
          </a:xfrm>
          <a:prstGeom prst="rect">
            <a:avLst/>
          </a:prstGeom>
        </p:spPr>
      </p:pic>
      <p:pic>
        <p:nvPicPr>
          <p:cNvPr id="18" name="Picture 17">
            <a:hlinkClick r:id="rId32" action="ppaction://hlinksldjump"/>
            <a:extLst>
              <a:ext uri="{FF2B5EF4-FFF2-40B4-BE49-F238E27FC236}">
                <a16:creationId xmlns:a16="http://schemas.microsoft.com/office/drawing/2014/main" id="{13245DB4-D6F5-0846-A0E6-A88BA010CE08}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933" y="2697956"/>
            <a:ext cx="1080000" cy="1080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9447BC3-672C-5C46-BE4F-8EAA0E8D8DCD}"/>
              </a:ext>
            </a:extLst>
          </p:cNvPr>
          <p:cNvSpPr/>
          <p:nvPr/>
        </p:nvSpPr>
        <p:spPr>
          <a:xfrm>
            <a:off x="1661783" y="2976346"/>
            <a:ext cx="42478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Building Relationships </a:t>
            </a:r>
          </a:p>
        </p:txBody>
      </p:sp>
      <p:pic>
        <p:nvPicPr>
          <p:cNvPr id="19" name="building relationships - vid" descr="building relationships">
            <a:hlinkClick r:id="" action="ppaction://media"/>
            <a:extLst>
              <a:ext uri="{FF2B5EF4-FFF2-40B4-BE49-F238E27FC236}">
                <a16:creationId xmlns:a16="http://schemas.microsoft.com/office/drawing/2014/main" id="{B5AD54CD-98B1-534C-8768-010C68C0A60E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508933" y="2697956"/>
            <a:ext cx="1080000" cy="1080000"/>
          </a:xfrm>
          <a:prstGeom prst="rect">
            <a:avLst/>
          </a:prstGeom>
        </p:spPr>
      </p:pic>
      <p:pic>
        <p:nvPicPr>
          <p:cNvPr id="14" name="Picture 13">
            <a:hlinkClick r:id="rId26" action="ppaction://hlinksldjump"/>
            <a:extLst>
              <a:ext uri="{FF2B5EF4-FFF2-40B4-BE49-F238E27FC236}">
                <a16:creationId xmlns:a16="http://schemas.microsoft.com/office/drawing/2014/main" id="{FE9BF083-855E-C44D-A7A8-AEF18A230782}"/>
              </a:ext>
            </a:extLst>
          </p:cNvPr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933" y="1417667"/>
            <a:ext cx="1080000" cy="1080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2354B2-EF8F-4A2C-9A5C-62897E067D6F}"/>
              </a:ext>
            </a:extLst>
          </p:cNvPr>
          <p:cNvSpPr/>
          <p:nvPr/>
        </p:nvSpPr>
        <p:spPr>
          <a:xfrm>
            <a:off x="1661784" y="1674967"/>
            <a:ext cx="42478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Givers Gain</a:t>
            </a:r>
            <a:r>
              <a:rPr kumimoji="0" lang="en-US" sz="1400" b="1" i="0" u="none" strike="noStrike" kern="1200" cap="none" spc="0" normalizeH="0" baseline="860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®</a:t>
            </a:r>
          </a:p>
        </p:txBody>
      </p:sp>
      <p:pic>
        <p:nvPicPr>
          <p:cNvPr id="17" name="givers gain - vid" descr="givers gain">
            <a:hlinkClick r:id="" action="ppaction://media"/>
            <a:extLst>
              <a:ext uri="{FF2B5EF4-FFF2-40B4-BE49-F238E27FC236}">
                <a16:creationId xmlns:a16="http://schemas.microsoft.com/office/drawing/2014/main" id="{E9FF6989-F861-4E44-9F55-22F01F37862C}"/>
              </a:ext>
            </a:extLst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508933" y="1414272"/>
            <a:ext cx="1080000" cy="1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FC4B7D-EB25-4B89-9755-5714D6320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CF2030"/>
                </a:solidFill>
              </a:rPr>
              <a:t>Our</a:t>
            </a:r>
            <a:r>
              <a:rPr lang="en-US"/>
              <a:t> Core Values</a:t>
            </a:r>
          </a:p>
        </p:txBody>
      </p:sp>
    </p:spTree>
    <p:extLst>
      <p:ext uri="{BB962C8B-B14F-4D97-AF65-F5344CB8AC3E}">
        <p14:creationId xmlns:p14="http://schemas.microsoft.com/office/powerpoint/2010/main" val="321194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video>
              <p:cMediaNode vol="80000">
                <p:cTn id="4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80000">
                <p:cTn id="5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video>
              <p:cMediaNode vol="80000">
                <p:cTn id="6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DF63F-8FA1-4CAB-8CCE-666181A9E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Weekly 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84E8AF-DF31-4DEB-940A-4D68E565F1E3}"/>
              </a:ext>
            </a:extLst>
          </p:cNvPr>
          <p:cNvSpPr txBox="1"/>
          <p:nvPr/>
        </p:nvSpPr>
        <p:spPr>
          <a:xfrm>
            <a:off x="5237389" y="1077219"/>
            <a:ext cx="6629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Business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1EB0E2-24E4-4E30-A2A4-8D4B0CE7D9E2}"/>
              </a:ext>
            </a:extLst>
          </p:cNvPr>
          <p:cNvSpPr txBox="1"/>
          <p:nvPr/>
        </p:nvSpPr>
        <p:spPr>
          <a:xfrm>
            <a:off x="4735000" y="5011340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 Presenter: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 Slide’s Member Name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80260B2-7017-4904-B73C-2E62F835A2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252" y="6025464"/>
            <a:ext cx="631889" cy="6318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67F6D5F-6EAC-4CB2-A76F-5C4F252A77A6}"/>
              </a:ext>
            </a:extLst>
          </p:cNvPr>
          <p:cNvSpPr/>
          <p:nvPr/>
        </p:nvSpPr>
        <p:spPr>
          <a:xfrm>
            <a:off x="5584580" y="317944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2400" dirty="0"/>
              <a:t>Phone Number</a:t>
            </a:r>
          </a:p>
          <a:p>
            <a:pPr lvl="0" algn="ctr">
              <a:defRPr/>
            </a:pPr>
            <a:r>
              <a:rPr lang="en-US" sz="2400" dirty="0"/>
              <a:t>Email Address</a:t>
            </a:r>
          </a:p>
          <a:p>
            <a:pPr lvl="0" algn="ctr">
              <a:defRPr/>
            </a:pPr>
            <a:r>
              <a:rPr lang="en-US" sz="2400" dirty="0"/>
              <a:t>Website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2211C6-D192-428B-8BDC-C0FFCE15F1D3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0DBC7C-5C30-489C-80F3-850BB63F34E4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0C388B-73A3-46CD-AAE9-582FB768EAE6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413C68-AE18-4DB7-878F-C88B15242E35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D0F2DB-F829-4F0F-9B84-D8A850DC8D8A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DDEC78-1C47-45F2-A901-A141B3BADF1E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B6A2F3-E37D-433C-A82C-F44760B83519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B30D17-B7BF-493C-B4DB-2ED592648127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BCED7A-566C-4F86-9FC8-42FB2AA327C6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D03A23-1A95-4744-84C9-1C086F0EAD0B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0F1E32-C012-43D0-B145-26461E151E5A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158BD1-1160-474E-B3F7-E0D0612C5C07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201741-6C72-4337-A9B6-27B13BB15244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A838DD-DAF5-4278-86F7-573D84DEA7B5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8CCCCA-E54C-4E12-A565-46443F6B974E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1883B8-0FA3-4BCD-A8D9-75E703B44638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D180FE-54D6-4169-8C9C-E0161CC29088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B8F0FC-195C-48AF-BDBF-FB71BE670554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5A646E-64EA-4AE5-9A37-6CB45E9136EE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2D66FDB-3CDA-4276-A6AE-90C738C022FC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B141257-C6D1-4579-9508-7F23179BEE83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A19909E-8306-4593-B9A2-DC7305DADADD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9AC6143-3E9A-4828-B153-D366B7E80825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A33346F-EEDD-447F-A51D-F7028935822A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4BCCB5-5C49-47DD-9A1D-17A4B285219E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FE2A832-D96C-4C51-B6AB-9F085910925A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6B189DE-DE7F-4432-94A0-6FB6D8001CB4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E1B1253-2FF5-4EA6-AA40-FE9E695A5A58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B64E61E-68A5-4C2B-A391-DD742AB998AA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69C16FC-A6E1-469C-80B0-05C6F944E938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29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9E1268D-4760-4A53-9485-969B8F2B3078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4F131A-7453-0171-834A-7875169248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6667" y="1458640"/>
            <a:ext cx="3940721" cy="394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47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DF63F-8FA1-4CAB-8CCE-666181A9E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Weekly 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84E8AF-DF31-4DEB-940A-4D68E565F1E3}"/>
              </a:ext>
            </a:extLst>
          </p:cNvPr>
          <p:cNvSpPr txBox="1"/>
          <p:nvPr/>
        </p:nvSpPr>
        <p:spPr>
          <a:xfrm>
            <a:off x="5237389" y="1077219"/>
            <a:ext cx="6629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Business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1EB0E2-24E4-4E30-A2A4-8D4B0CE7D9E2}"/>
              </a:ext>
            </a:extLst>
          </p:cNvPr>
          <p:cNvSpPr txBox="1"/>
          <p:nvPr/>
        </p:nvSpPr>
        <p:spPr>
          <a:xfrm>
            <a:off x="4735000" y="5011340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 Presenter: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 Slide’s Member Name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7F6D5F-6EAC-4CB2-A76F-5C4F252A77A6}"/>
              </a:ext>
            </a:extLst>
          </p:cNvPr>
          <p:cNvSpPr/>
          <p:nvPr/>
        </p:nvSpPr>
        <p:spPr>
          <a:xfrm>
            <a:off x="5584580" y="317944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2400" dirty="0"/>
              <a:t>Phone Number</a:t>
            </a:r>
          </a:p>
          <a:p>
            <a:pPr lvl="0" algn="ctr">
              <a:defRPr/>
            </a:pPr>
            <a:r>
              <a:rPr lang="en-US" sz="2400" dirty="0"/>
              <a:t>Email Address</a:t>
            </a:r>
          </a:p>
          <a:p>
            <a:pPr lvl="0" algn="ctr">
              <a:defRPr/>
            </a:pPr>
            <a:r>
              <a:rPr lang="en-US" sz="2400" dirty="0"/>
              <a:t>Website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12FC83-6CEF-4CB5-A3D0-2A9303406802}"/>
              </a:ext>
            </a:extLst>
          </p:cNvPr>
          <p:cNvSpPr txBox="1"/>
          <p:nvPr/>
        </p:nvSpPr>
        <p:spPr>
          <a:xfrm>
            <a:off x="4048669" y="587333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588140-AB76-4ED2-894D-AC29055B40BF}"/>
              </a:ext>
            </a:extLst>
          </p:cNvPr>
          <p:cNvSpPr txBox="1"/>
          <p:nvPr/>
        </p:nvSpPr>
        <p:spPr>
          <a:xfrm>
            <a:off x="4048669" y="587333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F4A3D2-7279-497B-9070-85F8790A3DCF}"/>
              </a:ext>
            </a:extLst>
          </p:cNvPr>
          <p:cNvSpPr txBox="1"/>
          <p:nvPr/>
        </p:nvSpPr>
        <p:spPr>
          <a:xfrm>
            <a:off x="4048669" y="587333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FC6024-CAA8-4D8E-86C0-98442E8DE577}"/>
              </a:ext>
            </a:extLst>
          </p:cNvPr>
          <p:cNvSpPr txBox="1"/>
          <p:nvPr/>
        </p:nvSpPr>
        <p:spPr>
          <a:xfrm>
            <a:off x="4048669" y="587333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66EFBD-897C-4383-AF49-A0DE2C534CC7}"/>
              </a:ext>
            </a:extLst>
          </p:cNvPr>
          <p:cNvSpPr txBox="1"/>
          <p:nvPr/>
        </p:nvSpPr>
        <p:spPr>
          <a:xfrm>
            <a:off x="4048669" y="587333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5CB556-7A78-4434-917B-540828445F64}"/>
              </a:ext>
            </a:extLst>
          </p:cNvPr>
          <p:cNvSpPr txBox="1"/>
          <p:nvPr/>
        </p:nvSpPr>
        <p:spPr>
          <a:xfrm>
            <a:off x="4048669" y="587333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B9029D-5A3C-4EBF-92F2-9DB9A71AF82D}"/>
              </a:ext>
            </a:extLst>
          </p:cNvPr>
          <p:cNvSpPr txBox="1"/>
          <p:nvPr/>
        </p:nvSpPr>
        <p:spPr>
          <a:xfrm>
            <a:off x="4048669" y="587333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35C767-893E-48C1-9961-1E8B34A947E8}"/>
              </a:ext>
            </a:extLst>
          </p:cNvPr>
          <p:cNvSpPr txBox="1"/>
          <p:nvPr/>
        </p:nvSpPr>
        <p:spPr>
          <a:xfrm>
            <a:off x="4048669" y="587333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E813B7-D3A8-4DD7-B854-64A146C589D1}"/>
              </a:ext>
            </a:extLst>
          </p:cNvPr>
          <p:cNvSpPr txBox="1"/>
          <p:nvPr/>
        </p:nvSpPr>
        <p:spPr>
          <a:xfrm>
            <a:off x="4048669" y="587333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BA0E8A-1ED6-4E87-8411-6B03EA2A6FFA}"/>
              </a:ext>
            </a:extLst>
          </p:cNvPr>
          <p:cNvSpPr txBox="1"/>
          <p:nvPr/>
        </p:nvSpPr>
        <p:spPr>
          <a:xfrm>
            <a:off x="4048669" y="587333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21CAB2-8C3A-427E-B70B-841586886BA6}"/>
              </a:ext>
            </a:extLst>
          </p:cNvPr>
          <p:cNvSpPr txBox="1"/>
          <p:nvPr/>
        </p:nvSpPr>
        <p:spPr>
          <a:xfrm>
            <a:off x="4048669" y="587333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E7DAF0-88EC-4692-A7A2-F704E90AD278}"/>
              </a:ext>
            </a:extLst>
          </p:cNvPr>
          <p:cNvSpPr txBox="1"/>
          <p:nvPr/>
        </p:nvSpPr>
        <p:spPr>
          <a:xfrm>
            <a:off x="4048669" y="587333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5A36CC-93B1-418C-BBF5-1A3D4BF65197}"/>
              </a:ext>
            </a:extLst>
          </p:cNvPr>
          <p:cNvSpPr txBox="1"/>
          <p:nvPr/>
        </p:nvSpPr>
        <p:spPr>
          <a:xfrm>
            <a:off x="4048669" y="587333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4505DC-482A-486F-8162-D9E11E6BA7F9}"/>
              </a:ext>
            </a:extLst>
          </p:cNvPr>
          <p:cNvSpPr txBox="1"/>
          <p:nvPr/>
        </p:nvSpPr>
        <p:spPr>
          <a:xfrm>
            <a:off x="4048669" y="587333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90D002-1D1F-4EFD-AD64-DE057249ACB6}"/>
              </a:ext>
            </a:extLst>
          </p:cNvPr>
          <p:cNvSpPr txBox="1"/>
          <p:nvPr/>
        </p:nvSpPr>
        <p:spPr>
          <a:xfrm>
            <a:off x="4048669" y="587333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18377E-F744-4A63-AD1E-3C733543E753}"/>
              </a:ext>
            </a:extLst>
          </p:cNvPr>
          <p:cNvSpPr txBox="1"/>
          <p:nvPr/>
        </p:nvSpPr>
        <p:spPr>
          <a:xfrm>
            <a:off x="4048669" y="587333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31E22C-4093-445B-B2F8-18E812208330}"/>
              </a:ext>
            </a:extLst>
          </p:cNvPr>
          <p:cNvSpPr txBox="1"/>
          <p:nvPr/>
        </p:nvSpPr>
        <p:spPr>
          <a:xfrm>
            <a:off x="4048669" y="587333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A91F1B-9CC4-4D30-8CA0-0FC0CCA4F47F}"/>
              </a:ext>
            </a:extLst>
          </p:cNvPr>
          <p:cNvSpPr txBox="1"/>
          <p:nvPr/>
        </p:nvSpPr>
        <p:spPr>
          <a:xfrm>
            <a:off x="4048669" y="587333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F63264-2177-423A-A65D-BF10A698E271}"/>
              </a:ext>
            </a:extLst>
          </p:cNvPr>
          <p:cNvSpPr txBox="1"/>
          <p:nvPr/>
        </p:nvSpPr>
        <p:spPr>
          <a:xfrm>
            <a:off x="4048669" y="587333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3CCCB2B-6729-4478-913C-72EB4C9EC201}"/>
              </a:ext>
            </a:extLst>
          </p:cNvPr>
          <p:cNvSpPr txBox="1"/>
          <p:nvPr/>
        </p:nvSpPr>
        <p:spPr>
          <a:xfrm>
            <a:off x="4048669" y="587333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D6B34B5-86DD-4954-873F-1ABC22AEB42C}"/>
              </a:ext>
            </a:extLst>
          </p:cNvPr>
          <p:cNvSpPr txBox="1"/>
          <p:nvPr/>
        </p:nvSpPr>
        <p:spPr>
          <a:xfrm>
            <a:off x="4048669" y="587333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6A2FBA-4BA7-4E52-B452-631C70ACB8EA}"/>
              </a:ext>
            </a:extLst>
          </p:cNvPr>
          <p:cNvSpPr txBox="1"/>
          <p:nvPr/>
        </p:nvSpPr>
        <p:spPr>
          <a:xfrm>
            <a:off x="4048669" y="587333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57D96EB-D31A-44E5-93C3-B584CFCD8010}"/>
              </a:ext>
            </a:extLst>
          </p:cNvPr>
          <p:cNvSpPr txBox="1"/>
          <p:nvPr/>
        </p:nvSpPr>
        <p:spPr>
          <a:xfrm>
            <a:off x="4048669" y="587333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215B134-A2C5-4C19-B73D-7F61D904CADD}"/>
              </a:ext>
            </a:extLst>
          </p:cNvPr>
          <p:cNvSpPr txBox="1"/>
          <p:nvPr/>
        </p:nvSpPr>
        <p:spPr>
          <a:xfrm>
            <a:off x="4048669" y="587333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B7B06B2-FDF0-46A9-9BCD-C165C9C2BD17}"/>
              </a:ext>
            </a:extLst>
          </p:cNvPr>
          <p:cNvSpPr txBox="1"/>
          <p:nvPr/>
        </p:nvSpPr>
        <p:spPr>
          <a:xfrm>
            <a:off x="4048669" y="587333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713CDA-A511-4B35-9456-73B02454F7A9}"/>
              </a:ext>
            </a:extLst>
          </p:cNvPr>
          <p:cNvSpPr txBox="1"/>
          <p:nvPr/>
        </p:nvSpPr>
        <p:spPr>
          <a:xfrm>
            <a:off x="4048669" y="587333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EA6955-986D-4A47-A64F-27AED8ABC51C}"/>
              </a:ext>
            </a:extLst>
          </p:cNvPr>
          <p:cNvSpPr txBox="1"/>
          <p:nvPr/>
        </p:nvSpPr>
        <p:spPr>
          <a:xfrm>
            <a:off x="4048669" y="587333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8D2683F-1B6F-4442-AD52-DA6C70268F98}"/>
              </a:ext>
            </a:extLst>
          </p:cNvPr>
          <p:cNvSpPr txBox="1"/>
          <p:nvPr/>
        </p:nvSpPr>
        <p:spPr>
          <a:xfrm>
            <a:off x="4048669" y="587333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8EB1D8F-A78B-404B-A4F2-E7423C62DBAA}"/>
              </a:ext>
            </a:extLst>
          </p:cNvPr>
          <p:cNvSpPr txBox="1"/>
          <p:nvPr/>
        </p:nvSpPr>
        <p:spPr>
          <a:xfrm>
            <a:off x="4048669" y="587333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31C2878-756B-470B-A017-09D532815EBE}"/>
              </a:ext>
            </a:extLst>
          </p:cNvPr>
          <p:cNvSpPr txBox="1"/>
          <p:nvPr/>
        </p:nvSpPr>
        <p:spPr>
          <a:xfrm>
            <a:off x="4048669" y="587333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D6506C1-70EC-4BDA-AC9A-9101B6252B2D}"/>
              </a:ext>
            </a:extLst>
          </p:cNvPr>
          <p:cNvSpPr txBox="1"/>
          <p:nvPr/>
        </p:nvSpPr>
        <p:spPr>
          <a:xfrm>
            <a:off x="4048669" y="587333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23814AC-74BA-4D68-9FFF-472F353918FB}"/>
              </a:ext>
            </a:extLst>
          </p:cNvPr>
          <p:cNvSpPr txBox="1"/>
          <p:nvPr/>
        </p:nvSpPr>
        <p:spPr>
          <a:xfrm>
            <a:off x="4048669" y="587333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B924667-4E41-4497-B8D0-CE56E18A0A80}"/>
              </a:ext>
            </a:extLst>
          </p:cNvPr>
          <p:cNvSpPr txBox="1"/>
          <p:nvPr/>
        </p:nvSpPr>
        <p:spPr>
          <a:xfrm>
            <a:off x="4048669" y="587333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8A1551C-CB1C-4EBC-9CD7-C1063780CF77}"/>
              </a:ext>
            </a:extLst>
          </p:cNvPr>
          <p:cNvSpPr txBox="1"/>
          <p:nvPr/>
        </p:nvSpPr>
        <p:spPr>
          <a:xfrm>
            <a:off x="4048669" y="587333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981FFD-7A01-4EB8-9423-7DDA64311B0F}"/>
              </a:ext>
            </a:extLst>
          </p:cNvPr>
          <p:cNvSpPr txBox="1"/>
          <p:nvPr/>
        </p:nvSpPr>
        <p:spPr>
          <a:xfrm>
            <a:off x="4048669" y="587333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F146396-E49F-4E5C-8AF9-B1A86A6D6F67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35</a:t>
            </a:r>
          </a:p>
        </p:txBody>
      </p:sp>
      <p:pic>
        <p:nvPicPr>
          <p:cNvPr id="46" name="Picture 45" descr="A close up of a logo&#10;&#10;Description automatically generated">
            <a:extLst>
              <a:ext uri="{FF2B5EF4-FFF2-40B4-BE49-F238E27FC236}">
                <a16:creationId xmlns:a16="http://schemas.microsoft.com/office/drawing/2014/main" id="{CDA9E1D6-0C48-4BE5-9BD8-E4F75D321E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252" y="6025464"/>
            <a:ext cx="631889" cy="6318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E64FE-76F0-D1D1-A6E5-A18C20647A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6667" y="1458640"/>
            <a:ext cx="3940721" cy="394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49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DF63F-8FA1-4CAB-8CCE-666181A9E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Weekly 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84E8AF-DF31-4DEB-940A-4D68E565F1E3}"/>
              </a:ext>
            </a:extLst>
          </p:cNvPr>
          <p:cNvSpPr txBox="1"/>
          <p:nvPr/>
        </p:nvSpPr>
        <p:spPr>
          <a:xfrm>
            <a:off x="5237389" y="1077219"/>
            <a:ext cx="6629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Business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1EB0E2-24E4-4E30-A2A4-8D4B0CE7D9E2}"/>
              </a:ext>
            </a:extLst>
          </p:cNvPr>
          <p:cNvSpPr txBox="1"/>
          <p:nvPr/>
        </p:nvSpPr>
        <p:spPr>
          <a:xfrm>
            <a:off x="4735000" y="5011340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 Presenter: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 Slide’s Member Name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7F6D5F-6EAC-4CB2-A76F-5C4F252A77A6}"/>
              </a:ext>
            </a:extLst>
          </p:cNvPr>
          <p:cNvSpPr/>
          <p:nvPr/>
        </p:nvSpPr>
        <p:spPr>
          <a:xfrm>
            <a:off x="5584580" y="317944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2400" dirty="0"/>
              <a:t>Phone Number</a:t>
            </a:r>
          </a:p>
          <a:p>
            <a:pPr lvl="0" algn="ctr">
              <a:defRPr/>
            </a:pPr>
            <a:r>
              <a:rPr lang="en-US" sz="2400" dirty="0"/>
              <a:t>Email Address</a:t>
            </a:r>
          </a:p>
          <a:p>
            <a:pPr lvl="0" algn="ctr">
              <a:defRPr/>
            </a:pPr>
            <a:r>
              <a:rPr lang="en-US" sz="2400" dirty="0"/>
              <a:t>Website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2D3285-BF83-4DEA-BEC2-3D54C3790108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8837EF-6397-4322-8F17-981CA706B0BB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007C10-DD03-401D-9FE3-C19A4250B945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D5F594-F370-44A3-A2B6-41A4080DE1B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1EF1F8-90B7-432F-93EC-8479D6750F39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6437EE-16B3-4786-9220-58D9887839DF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E0D90B-4186-44E5-9C1E-43D2F49380E5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33D23F-FC1E-4C86-8731-740F832B064A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D7D0D8-C1CF-4B48-ACDD-5F5627298E04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76B12A-937B-4A5A-8691-6EC8BD6CE424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9E2739-DAE7-4537-AA70-D7B8F1C60777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3A1D68-FA5C-4337-85C2-8237342212DA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27C996-A0DF-4D95-BB14-EF267C03E5B4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62FA5E-2BF9-4E12-9A8C-ECCD19F50E65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5733F51-FA21-4A36-A282-D6649418CBCC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360DD1-B3FC-442C-9D6B-709C6B99BE5D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5FE3BA-B481-47E0-8F2A-AA50783DF4F7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0C6AC7-233F-431D-937B-AB0E0C4AD848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DC1980-7F98-4C60-A148-65D54B59AC0B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F0049C-B1B0-4BD0-B366-B92E7ED84721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A97973-8D23-4095-815B-E8CAE9769405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0D0452-C10D-43FA-9FC6-97417B2AFCD4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9593CEC-7888-446E-8D99-A387D36C0E99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73B085F-4245-41ED-AD60-2BFD456EC805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323D82-F4D7-4A2C-86C8-29E97850C038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6FC7A0D-1D25-4F18-A2E8-1D43DE974E2E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708C330-6DB7-432A-A336-5769FEDE6C1D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E5F0D79-D6A9-4A86-974B-FEACF9DA7B1E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995312E-C29D-4363-B9A1-06032957C6D8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8B4BC43-7F4E-45BC-98C1-008234AEFFF1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A99BEED-1071-4D24-906A-F7ED48B79C2F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20E52DD-1569-430D-8583-0F6AA9126611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5F6A146-AA45-442B-B598-262BB7D14DD6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E0E03DB-7577-420F-BA36-BD0DA839EF00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C128214-6D32-42F8-B1AE-7680A5FF0C40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4CB981C-AF61-40BB-B9D1-531AD3EE6D4D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5209D4A-1C34-4B21-B7DE-1D849CE9AAAE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CAB125D-2E66-4000-B60C-09595612FCE6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37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EDE7202-A407-488D-A136-68C6585E0581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88682B6-A6E9-4447-B64A-FB225463606B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39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32C35BA-68AA-499B-A8AC-A282CAEF998D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40</a:t>
            </a:r>
          </a:p>
        </p:txBody>
      </p:sp>
      <p:pic>
        <p:nvPicPr>
          <p:cNvPr id="51" name="Picture 50" descr="A close up of a logo&#10;&#10;Description automatically generated">
            <a:extLst>
              <a:ext uri="{FF2B5EF4-FFF2-40B4-BE49-F238E27FC236}">
                <a16:creationId xmlns:a16="http://schemas.microsoft.com/office/drawing/2014/main" id="{34B79D8F-B36F-4EE1-BF90-183CEED1EF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252" y="6025464"/>
            <a:ext cx="631889" cy="6318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063936-B9FD-C786-8655-CF0654BAE9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6667" y="1458640"/>
            <a:ext cx="3940721" cy="394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4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DF63F-8FA1-4CAB-8CCE-666181A9E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Weekly 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84E8AF-DF31-4DEB-940A-4D68E565F1E3}"/>
              </a:ext>
            </a:extLst>
          </p:cNvPr>
          <p:cNvSpPr txBox="1"/>
          <p:nvPr/>
        </p:nvSpPr>
        <p:spPr>
          <a:xfrm>
            <a:off x="5237389" y="1077219"/>
            <a:ext cx="6629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Business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1EB0E2-24E4-4E30-A2A4-8D4B0CE7D9E2}"/>
              </a:ext>
            </a:extLst>
          </p:cNvPr>
          <p:cNvSpPr txBox="1"/>
          <p:nvPr/>
        </p:nvSpPr>
        <p:spPr>
          <a:xfrm>
            <a:off x="4735000" y="5011340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 Presenter: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 Slide’s Member Name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7F6D5F-6EAC-4CB2-A76F-5C4F252A77A6}"/>
              </a:ext>
            </a:extLst>
          </p:cNvPr>
          <p:cNvSpPr/>
          <p:nvPr/>
        </p:nvSpPr>
        <p:spPr>
          <a:xfrm>
            <a:off x="5584580" y="317944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2400" dirty="0"/>
              <a:t>Phone Number</a:t>
            </a:r>
          </a:p>
          <a:p>
            <a:pPr lvl="0" algn="ctr">
              <a:defRPr/>
            </a:pPr>
            <a:r>
              <a:rPr lang="en-US" sz="2400" dirty="0"/>
              <a:t>Email Address</a:t>
            </a:r>
          </a:p>
          <a:p>
            <a:pPr lvl="0" algn="ctr">
              <a:defRPr/>
            </a:pPr>
            <a:r>
              <a:rPr lang="en-US" sz="2400" dirty="0"/>
              <a:t>Website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BF495B-FF91-42C5-A362-B04F7BBE8838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F06073-A529-40C0-B57B-E7C0402E5D04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FB1E91-4F7F-42D9-A510-05999D4A0E9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65B8CA-E13B-4CA4-8F62-70FFD4B4CCF7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765FFD-5F61-4E17-B38F-EFF56F70679A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FA41EE-9CBB-490A-8906-86B565B8A05B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94FB71-0F01-4F94-A55B-DB0877852CFF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6325BE-783A-4308-814C-5DBAECB552FA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02563A-F27C-4F8D-A9E2-793CCD433209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4F7F73-6284-4F17-A000-89D3A051BB45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F1022B-B834-4BAA-9082-3CEE1C8866D1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6574D1-91A1-4086-AF80-31CAB2786C28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F099C2-1022-47A1-B712-7A9DA656236B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C31A24-208B-402F-9144-50978178162E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A2EC41-DEC2-4E2B-B4FE-7A193B699834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A15E22-1C5B-40F1-A3C6-A8379E7439AF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26A6AE-6DE1-494F-9488-3BE2765E3F43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5999F53-5E83-41C6-8698-9A633F45F744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9ECF286-88D7-4FA7-9DD4-1F322D4DA95C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869EE1-D928-4627-8201-309ADE86C781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1F94BD5-204A-4984-8165-EE463FA19E4A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23C8E44-CC45-4CF7-AC18-90E9089127C8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E7D358B-AB68-4B97-82C3-37B4341EB268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026BA93-BEE5-49E0-B719-99ED93FF7D4E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49677BC-DD96-4A1E-A045-FDCD62BC75CD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34BB1EC-5DB0-405D-AA05-F9B90D8767D4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7ACAEE-A8D5-4D66-A87E-AF2EEE64624A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BA9F0B3-3DCA-434D-9EE9-1177244879ED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547D1C5-F448-46A4-8293-A2B1B1E3C9A7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A0898A6-84EF-4417-9CD6-6807B979C287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35EE425-C400-4238-907C-76DDDC483B33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8ED5FE2-5B32-4417-82FF-C9A5C4C5E41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B62EB59-762A-4CC0-9130-8EC7C5312C4D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840F91B-827E-43A7-8176-4BBE7592A71D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E0F673A-2EFC-4348-9B7B-6150DEFC8F2E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4780BEB-0CE6-47F5-99DB-A0E73A463B43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45CA76F-D85B-41C0-8BE2-64FC8B5457A8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4489636-BE7D-4424-B721-0F4ABB65FEDE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37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D442360-5F86-4DB9-B889-B2DB22DBE1C8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52173CF-1714-4010-8EE8-57168DA17C9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39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4E533CD-1A31-4691-B1CE-75A699F90F3E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ACAB85B-5F3C-4B25-90F7-A99C701315C5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5855532-15E3-4BB5-AE13-8EF83948C81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13B3D21-C248-473D-B4FF-4BB2B8DF004D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0FC24E0-9C31-4765-98B8-11C79D4006F1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6626516-185F-409F-817C-1E1073FD8251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45</a:t>
            </a:r>
          </a:p>
        </p:txBody>
      </p:sp>
      <p:pic>
        <p:nvPicPr>
          <p:cNvPr id="57" name="Picture 56" descr="A close up of a logo&#10;&#10;Description automatically generated">
            <a:extLst>
              <a:ext uri="{FF2B5EF4-FFF2-40B4-BE49-F238E27FC236}">
                <a16:creationId xmlns:a16="http://schemas.microsoft.com/office/drawing/2014/main" id="{46B17EBB-CADE-4EC6-B9A2-D45DD94877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252" y="6025464"/>
            <a:ext cx="631889" cy="6318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A80074-B2BF-23CD-5140-F64FC291D1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6667" y="1458640"/>
            <a:ext cx="3940721" cy="394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7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DF63F-8FA1-4CAB-8CCE-666181A9E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Weekly 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84E8AF-DF31-4DEB-940A-4D68E565F1E3}"/>
              </a:ext>
            </a:extLst>
          </p:cNvPr>
          <p:cNvSpPr txBox="1"/>
          <p:nvPr/>
        </p:nvSpPr>
        <p:spPr>
          <a:xfrm>
            <a:off x="5237389" y="1077219"/>
            <a:ext cx="6629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Business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1EB0E2-24E4-4E30-A2A4-8D4B0CE7D9E2}"/>
              </a:ext>
            </a:extLst>
          </p:cNvPr>
          <p:cNvSpPr txBox="1"/>
          <p:nvPr/>
        </p:nvSpPr>
        <p:spPr>
          <a:xfrm>
            <a:off x="4735000" y="5011340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 Presenter: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 Slide’s Member Name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7F6D5F-6EAC-4CB2-A76F-5C4F252A77A6}"/>
              </a:ext>
            </a:extLst>
          </p:cNvPr>
          <p:cNvSpPr/>
          <p:nvPr/>
        </p:nvSpPr>
        <p:spPr>
          <a:xfrm>
            <a:off x="5584580" y="317944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2400" dirty="0"/>
              <a:t>Phone Number</a:t>
            </a:r>
          </a:p>
          <a:p>
            <a:pPr lvl="0" algn="ctr">
              <a:defRPr/>
            </a:pPr>
            <a:r>
              <a:rPr lang="en-US" sz="2400" dirty="0"/>
              <a:t>Email Address</a:t>
            </a:r>
          </a:p>
          <a:p>
            <a:pPr lvl="0" algn="ctr">
              <a:defRPr/>
            </a:pPr>
            <a:r>
              <a:rPr lang="en-US" sz="2400" dirty="0"/>
              <a:t>Website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1FB784-0B00-4350-9602-210617700E24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6807CA-CF87-41F9-B92D-E4B10748072F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894FA3-C460-4606-A683-44C9F897649D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DD5367-2DAA-40CE-A315-18FAC6F3E20D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A029F2-A31A-4159-9EE3-533067BEFE56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3157B3-8A4F-48E1-A575-0F3C3EE14518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827B93-4555-45A5-90E6-D84B094236F5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EB6FCC-969A-4537-8E0B-AF58AE99BCB0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42A95F-501A-4BFA-9063-5BD535EBD780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BD4990-63F0-4944-9DA2-9C60CB44FAA8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D73B6F-C1D2-4DB7-B413-1E609274F6B6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41352E-3894-4821-AEB1-415B9A0E4FB8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685D63-F0FE-4E9E-93AD-948DDACA8B14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B2B6EC-0F54-4074-B077-D3EBC43D52BE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CC9B6A-8C5B-4407-A1C5-ECB7BD99A085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0817F6-D609-48ED-8957-C26D866D7D88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841C44-1EBC-46FB-94CF-8FBDA645CC9E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E53EE1-C593-48F4-AC9F-E91A436A8524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64B733-287B-4718-88FA-1C7E5D280ABB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389BEB-6438-4FDF-A7A2-9F3190DF91CB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A64FEDE-4BB2-4D0F-9EAA-D8121CC8BD73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797838-42D5-4EA3-8B05-11D23DF276A2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D990BA1-A2AE-4E8D-9FC9-6AAF8DF84ECA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B201021-29B8-41D0-A594-CBCE12AB8DBD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12A2C5-4E65-4890-BD58-6A8868FBD4F3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DFBDF9F-5C69-45D6-875F-FDA9FFD3A56A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8AFF4E9-02BC-41FB-BF4A-27DCB8583F2C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3C447AD-CF2E-46FD-91C9-E472A33D54B9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EED6BAA-9183-4D83-B69E-E1DA2A2684E8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6511A69-E055-4664-9545-C828C64515CF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689CA8C-ECF8-4905-A603-3E9BEAC3B9F4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7BC6CAA-1EA6-4152-8A88-DEDE492968FB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18F3C57-DDBD-4D7D-B776-99EC79C1B3BD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AF1A34C-FD20-4CEC-87F9-B645C5B5F830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596A03E-3B76-4AC0-89A8-949F8EDB66D6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ED91655-F2F8-495A-92ED-DB639E44982A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8C6A58C-F694-4DE5-9CD7-6685814165E3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361BEA1-9F98-457B-B339-40C85A1B2C10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B2902D9-E32C-46E8-B2EA-69A21A69D0DB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4D2130B-EC70-45B4-B80B-66CCC89EDFB1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3F859FA-D3DE-4FF4-8285-CAA1E0346BBE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70477CD-E162-40E4-B55C-6AD03A52EBBA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ADE666D-AC98-4C83-B0F7-116C05E7080A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E0E48B8-E030-4344-9788-E5E9BA6B2D08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95FC305-FC0F-40FF-AEDB-AB88AF07F652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5F91CA8-A39C-49AC-A072-3BE20B3AC827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6946482-ACBB-4318-8A3F-A4C3C300BC2C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9DF9B7C-D417-4DA4-9C01-BBB7202FFCBE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8C6D523-AE44-40F4-AFCF-3A677EDF00BF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F4FCF96-C1CD-4FDC-B4C4-5838D39AA3EC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B353417-370B-4DD2-B613-58DE4EB646F5}"/>
              </a:ext>
            </a:extLst>
          </p:cNvPr>
          <p:cNvSpPr txBox="1"/>
          <p:nvPr/>
        </p:nvSpPr>
        <p:spPr>
          <a:xfrm>
            <a:off x="4048669" y="5891543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pic>
        <p:nvPicPr>
          <p:cNvPr id="71" name="Picture 70" descr="A close up of a logo&#10;&#10;Description automatically generated">
            <a:extLst>
              <a:ext uri="{FF2B5EF4-FFF2-40B4-BE49-F238E27FC236}">
                <a16:creationId xmlns:a16="http://schemas.microsoft.com/office/drawing/2014/main" id="{0B5A6E91-8811-4D8A-A67D-B76026A7D7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252" y="6025464"/>
            <a:ext cx="631889" cy="6318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0A9817-61A7-5A2A-D150-F77737D531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6667" y="1458640"/>
            <a:ext cx="3940721" cy="394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9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DF63F-8FA1-4CAB-8CCE-666181A9E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Weekly 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84E8AF-DF31-4DEB-940A-4D68E565F1E3}"/>
              </a:ext>
            </a:extLst>
          </p:cNvPr>
          <p:cNvSpPr txBox="1"/>
          <p:nvPr/>
        </p:nvSpPr>
        <p:spPr>
          <a:xfrm>
            <a:off x="5237389" y="1077219"/>
            <a:ext cx="6629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Business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1EB0E2-24E4-4E30-A2A4-8D4B0CE7D9E2}"/>
              </a:ext>
            </a:extLst>
          </p:cNvPr>
          <p:cNvSpPr txBox="1"/>
          <p:nvPr/>
        </p:nvSpPr>
        <p:spPr>
          <a:xfrm>
            <a:off x="4735000" y="5011340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 Presenter: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 Slide’s Member Name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7F6D5F-6EAC-4CB2-A76F-5C4F252A77A6}"/>
              </a:ext>
            </a:extLst>
          </p:cNvPr>
          <p:cNvSpPr/>
          <p:nvPr/>
        </p:nvSpPr>
        <p:spPr>
          <a:xfrm>
            <a:off x="5584580" y="317944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2400" dirty="0"/>
              <a:t>Phone Number</a:t>
            </a:r>
          </a:p>
          <a:p>
            <a:pPr lvl="0" algn="ctr">
              <a:defRPr/>
            </a:pPr>
            <a:r>
              <a:rPr lang="en-US" sz="2400" dirty="0"/>
              <a:t>Email Address</a:t>
            </a:r>
          </a:p>
          <a:p>
            <a:pPr lvl="0" algn="ctr">
              <a:defRPr/>
            </a:pPr>
            <a:r>
              <a:rPr lang="en-US" sz="2400" dirty="0"/>
              <a:t>Website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1FB784-0B00-4350-9602-210617700E24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6807CA-CF87-41F9-B92D-E4B10748072F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894FA3-C460-4606-A683-44C9F897649D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DD5367-2DAA-40CE-A315-18FAC6F3E20D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A029F2-A31A-4159-9EE3-533067BEFE56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3157B3-8A4F-48E1-A575-0F3C3EE14518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827B93-4555-45A5-90E6-D84B094236F5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EB6FCC-969A-4537-8E0B-AF58AE99BCB0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42A95F-501A-4BFA-9063-5BD535EBD780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BD4990-63F0-4944-9DA2-9C60CB44FAA8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D73B6F-C1D2-4DB7-B413-1E609274F6B6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41352E-3894-4821-AEB1-415B9A0E4FB8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685D63-F0FE-4E9E-93AD-948DDACA8B14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B2B6EC-0F54-4074-B077-D3EBC43D52BE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CC9B6A-8C5B-4407-A1C5-ECB7BD99A085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0817F6-D609-48ED-8957-C26D866D7D88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841C44-1EBC-46FB-94CF-8FBDA645CC9E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E53EE1-C593-48F4-AC9F-E91A436A8524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64B733-287B-4718-88FA-1C7E5D280ABB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389BEB-6438-4FDF-A7A2-9F3190DF91CB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A64FEDE-4BB2-4D0F-9EAA-D8121CC8BD73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797838-42D5-4EA3-8B05-11D23DF276A2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D990BA1-A2AE-4E8D-9FC9-6AAF8DF84ECA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B201021-29B8-41D0-A594-CBCE12AB8DBD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12A2C5-4E65-4890-BD58-6A8868FBD4F3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DFBDF9F-5C69-45D6-875F-FDA9FFD3A56A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8AFF4E9-02BC-41FB-BF4A-27DCB8583F2C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3C447AD-CF2E-46FD-91C9-E472A33D54B9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EED6BAA-9183-4D83-B69E-E1DA2A2684E8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6511A69-E055-4664-9545-C828C64515CF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689CA8C-ECF8-4905-A603-3E9BEAC3B9F4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7BC6CAA-1EA6-4152-8A88-DEDE492968FB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18F3C57-DDBD-4D7D-B776-99EC79C1B3BD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AF1A34C-FD20-4CEC-87F9-B645C5B5F830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596A03E-3B76-4AC0-89A8-949F8EDB66D6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ED91655-F2F8-495A-92ED-DB639E44982A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8C6A58C-F694-4DE5-9CD7-6685814165E3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361BEA1-9F98-457B-B339-40C85A1B2C10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B2902D9-E32C-46E8-B2EA-69A21A69D0DB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4D2130B-EC70-45B4-B80B-66CCC89EDFB1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3F859FA-D3DE-4FF4-8285-CAA1E0346BBE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70477CD-E162-40E4-B55C-6AD03A52EBBA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ADE666D-AC98-4C83-B0F7-116C05E7080A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E0E48B8-E030-4344-9788-E5E9BA6B2D08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95FC305-FC0F-40FF-AEDB-AB88AF07F652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5F91CA8-A39C-49AC-A072-3BE20B3AC827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6946482-ACBB-4318-8A3F-A4C3C300BC2C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9DF9B7C-D417-4DA4-9C01-BBB7202FFCBE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8C6D523-AE44-40F4-AFCF-3A677EDF00BF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F4FCF96-C1CD-4FDC-B4C4-5838D39AA3EC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B353417-370B-4DD2-B613-58DE4EB646F5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4AC4448-D20D-4AAC-B6A4-8A3871F4F334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2B96649-EE6F-4841-A37A-E13FFE207CB0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398A2FC-ADEB-41F6-A7BC-FA2BDC4F6C30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609D395-02EF-4E7F-892D-FA49BCDCAF8C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A6DBC9D-AA11-4DBB-BAAB-021187396A69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40CC585-FCAD-46A7-B338-787CB2AD7D3D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C08BE85-0859-46FB-8FD7-28D3F4EA078C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A6E465E-F9CF-4EB8-BBD9-BE9F5839F7CA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D45F0AD-3BDB-4EBC-A079-FFBF35541475}"/>
              </a:ext>
            </a:extLst>
          </p:cNvPr>
          <p:cNvSpPr txBox="1"/>
          <p:nvPr/>
        </p:nvSpPr>
        <p:spPr>
          <a:xfrm>
            <a:off x="4048669" y="588696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471A435-FF41-4D90-8CA4-34DF3AF21223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60</a:t>
            </a:r>
          </a:p>
        </p:txBody>
      </p:sp>
      <p:pic>
        <p:nvPicPr>
          <p:cNvPr id="71" name="Picture 70" descr="A close up of a logo&#10;&#10;Description automatically generated">
            <a:extLst>
              <a:ext uri="{FF2B5EF4-FFF2-40B4-BE49-F238E27FC236}">
                <a16:creationId xmlns:a16="http://schemas.microsoft.com/office/drawing/2014/main" id="{C54146D1-BB1E-4B99-8897-B4E90625E1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252" y="6025464"/>
            <a:ext cx="631889" cy="6318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F74AC0-2D7E-2379-5106-3D3D03C9B3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6667" y="1458640"/>
            <a:ext cx="3940721" cy="394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7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DF63F-8FA1-4CAB-8CCE-666181A9E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Weekly 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84E8AF-DF31-4DEB-940A-4D68E565F1E3}"/>
              </a:ext>
            </a:extLst>
          </p:cNvPr>
          <p:cNvSpPr txBox="1"/>
          <p:nvPr/>
        </p:nvSpPr>
        <p:spPr>
          <a:xfrm>
            <a:off x="5237389" y="1077219"/>
            <a:ext cx="6629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Business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1EB0E2-24E4-4E30-A2A4-8D4B0CE7D9E2}"/>
              </a:ext>
            </a:extLst>
          </p:cNvPr>
          <p:cNvSpPr txBox="1"/>
          <p:nvPr/>
        </p:nvSpPr>
        <p:spPr>
          <a:xfrm>
            <a:off x="4735000" y="5011340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 Presenter: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 Slide’s Member Name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7F6D5F-6EAC-4CB2-A76F-5C4F252A77A6}"/>
              </a:ext>
            </a:extLst>
          </p:cNvPr>
          <p:cNvSpPr/>
          <p:nvPr/>
        </p:nvSpPr>
        <p:spPr>
          <a:xfrm>
            <a:off x="5584580" y="317944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2400" dirty="0"/>
              <a:t>Phone Number</a:t>
            </a:r>
          </a:p>
          <a:p>
            <a:pPr lvl="0" algn="ctr">
              <a:defRPr/>
            </a:pPr>
            <a:r>
              <a:rPr lang="en-US" sz="2400" dirty="0"/>
              <a:t>Email Address</a:t>
            </a:r>
          </a:p>
          <a:p>
            <a:pPr lvl="0" algn="ctr">
              <a:defRPr/>
            </a:pPr>
            <a:r>
              <a:rPr lang="en-US" sz="2400" dirty="0"/>
              <a:t>Website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B1DDC4-DA8E-4462-8C41-CEF04197945E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F6535D-5380-4FF5-B3DD-461867C2A13A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764B70-DC5C-42AA-AED6-452CE76F5656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91E064-E1A2-4B36-BEE4-692DABB29CF5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30E5AE-1A8F-4621-A4BD-7D953C8B0F9C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061737-BB05-4749-AF4F-48B4E3EDA016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A2A38A-2B78-489E-BB9F-BF12B555A404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7593D7-F079-4F27-8CB7-4F5516ACDB09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FA1CC3-FCA8-40D4-9A27-58802D14B1B0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54AD10-80A7-4E9E-BCC6-D6F93C2CEC0E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6E3753-B0D7-4AE7-9656-4DE71620332A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EE440C-7599-448F-A18F-1B5B6F539963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21838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A07DF6-30E6-4127-8459-9E65A6D51B46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21838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04CA40-CB6F-40D7-BB7A-84903950970A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21838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025869-23E4-4F8F-B5BD-8A6E9BC0CAD0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21838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124430-B13B-4F62-A05F-FCA2BE1AC0E3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21838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8A7AFB-2711-4BA0-86CC-F6714669E43E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21838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9C1C44-6915-40BC-B61E-E1791BB1EEA6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21838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C8B46AD-B3B6-4EAA-B418-80F298789EA4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21838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FDCCC91-66FB-4BBF-940C-CBF5F4B3C124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21838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7BB63A-5B62-43DC-971E-03AED136619F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21838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1C0575-26BD-4F8A-A4F5-289722099719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68EEBC0-6E8F-4493-B72F-426C2CB1C260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89D6331-3160-4478-9779-EBD4C5A7699E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B1A6504-520F-4A70-8AF6-E8951A3B3940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9D0372C-DF5E-494C-AFDF-482EF8B0C60A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7A84266-5A7C-4565-909B-89DD447109DC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D61BA3B-BB51-4198-9DAE-0A073E47E6C4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EBB70A5-1038-44EE-99B2-224247D5F88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1367C5D-F3E0-417D-878C-ABC0C9349BCF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5226BAB-CEF3-4C07-8D96-400A69B9EA0C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EBEAA63-ACC3-4717-9BB4-77FE23089123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3921914-B483-41C9-BFB5-940AB71B855C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00F86BE-AE2B-4BB9-91BA-DB8D035E87A3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DAD1202-D2DA-424E-BE0A-CC81E411887C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E7E2959-02AE-4BEC-8D90-20F43015442D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EC3F0E5-ED4E-4325-9C8D-AC84F8154CD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A18AC3C-0CBA-4728-AE27-40D0E1191B0E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0C0E7C6-0390-47F2-A93D-A7ADFCC12C7C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52330A-0F32-4364-8654-B3F0FCA0CD2A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9665DA1-53DD-4999-A816-1B62BC4ADDCF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83C011F-1521-4122-8E4C-46C0B1C219A7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B3B540E-6795-4B59-A52B-04A0D082D110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4DE7C66-3968-4C8E-9556-CD65D97E060E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F5BD3E0-E53C-46E5-90CB-30633B42BF5C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54A613C-3999-4C09-BC16-8007AFA73FBD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503D6AC-1F32-4CCB-A880-FBCA319E2E9D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85A53B1-854E-4DDA-815D-C8E8A9AF67F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756CB0C-BEC1-4D44-B490-98F84F800684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8FFA438-0412-41BF-B2ED-42E0DA97E7D7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9931E2B-CD85-4667-83AF-0A1973D218ED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31407E5-AF71-49C9-A596-03BD04EE22FF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857715E-2DA1-4D37-B1ED-A22DA0D75981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7C8F6AB-6166-43CB-B1FA-0464A2380E7B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874B74A-1C17-46ED-8EDF-BA63FF83B513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BB1C525-18AD-4BB3-84A9-DB08CCD4E808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B17A7BA-1BE6-41CC-8B54-4C1C7B5A2947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B3197A0-1419-4E76-B74C-5BAE8651BE65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F2ABF5D-6801-4585-8AA7-D366B21EB693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4D7AC8C-8FDD-42E1-9F77-6348085211E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B2AA117-9B47-4D88-B474-3F5FC2924D5A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5C07C7F-630C-47A3-8429-C8818ABB6749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61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48E32E7-1080-4B6A-A27B-5B7905229430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FD0AA4B-9E0D-46C4-BAF1-F0BFE4237A2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E98652A-AD64-4137-9108-695241C2F37E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64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F2DCADA-A6F7-4BF6-B663-185C8479B550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65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D57F556-F81F-4D21-AB84-59943E74F527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66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46D8894-2B7B-47D9-B578-EF634CE870C5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67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F445B42-C8AE-4512-924B-03A85CA7F87A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68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C334EF8-1232-4DC2-9A64-29BB2019F466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69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8B74092-0A85-4D1D-BB39-D9EF9C4A88EC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70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6CF6A43-9886-42A9-9AE8-62BBDE32743D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71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2ADC846-13C8-466B-BA21-66C945B69D9A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2DBBF3A-BC48-462E-A5CC-25E8192B4639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73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CD37373-E184-4AFC-A0A0-75C6341B76C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74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9714136-7C0F-4FE2-A0AF-19BBC1543AF5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75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D7E2762-0407-40D3-816B-317293051E65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76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AC86738-FA4F-448E-BC41-A8498847C8F8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77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E23070F-B73B-4257-951E-7BA75A32CF1E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78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B27EBC8-B4A3-49F5-AADD-682E9123A325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79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24B5FEA-AC24-40E0-A60C-6C5DBC587F2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80</a:t>
            </a:r>
          </a:p>
        </p:txBody>
      </p:sp>
      <p:pic>
        <p:nvPicPr>
          <p:cNvPr id="91" name="Picture 90" descr="A close up of a logo&#10;&#10;Description automatically generated">
            <a:extLst>
              <a:ext uri="{FF2B5EF4-FFF2-40B4-BE49-F238E27FC236}">
                <a16:creationId xmlns:a16="http://schemas.microsoft.com/office/drawing/2014/main" id="{6D957CE6-B83D-4D17-AEF3-1952286B37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252" y="6025464"/>
            <a:ext cx="631889" cy="6318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A74A6E-D300-4AD8-57CB-D881E96398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6667" y="1458640"/>
            <a:ext cx="3940721" cy="394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7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DF63F-8FA1-4CAB-8CCE-666181A9E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Weekly 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84E8AF-DF31-4DEB-940A-4D68E565F1E3}"/>
              </a:ext>
            </a:extLst>
          </p:cNvPr>
          <p:cNvSpPr txBox="1"/>
          <p:nvPr/>
        </p:nvSpPr>
        <p:spPr>
          <a:xfrm>
            <a:off x="5237389" y="1077219"/>
            <a:ext cx="6629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Business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1EB0E2-24E4-4E30-A2A4-8D4B0CE7D9E2}"/>
              </a:ext>
            </a:extLst>
          </p:cNvPr>
          <p:cNvSpPr txBox="1"/>
          <p:nvPr/>
        </p:nvSpPr>
        <p:spPr>
          <a:xfrm>
            <a:off x="4735000" y="5011340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 Presenter: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 Slide’s Member Name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7F6D5F-6EAC-4CB2-A76F-5C4F252A77A6}"/>
              </a:ext>
            </a:extLst>
          </p:cNvPr>
          <p:cNvSpPr/>
          <p:nvPr/>
        </p:nvSpPr>
        <p:spPr>
          <a:xfrm>
            <a:off x="5584580" y="317944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2400" dirty="0"/>
              <a:t>Phone Number</a:t>
            </a:r>
          </a:p>
          <a:p>
            <a:pPr lvl="0" algn="ctr">
              <a:defRPr/>
            </a:pPr>
            <a:r>
              <a:rPr lang="en-US" sz="2400" dirty="0"/>
              <a:t>Email Address</a:t>
            </a:r>
          </a:p>
          <a:p>
            <a:pPr lvl="0" algn="ctr">
              <a:defRPr/>
            </a:pPr>
            <a:r>
              <a:rPr lang="en-US" sz="2400" dirty="0"/>
              <a:t>Website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252CCE-AADF-4407-BEDE-7A3670A3BE0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6FD7D4-82CB-4F95-90CC-6C985AC08AC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313CCB-B065-4A84-A2D8-30A01CDD03D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6D0D4-EFFD-4C48-B75E-830212EA6595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4FA120-0054-46AB-8926-D574484C8E7E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0E964D-3B64-4718-A6E7-8A181F6F2128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15A19C-0ADA-484B-8936-BF00C3A95DF1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8CF509-EA78-4E47-962C-E556CC7D5510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F6C3A5-044F-427E-876E-CD75A7480456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317889-0EB8-48E6-907E-8A07C9A2A605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17F373-D672-4361-8F06-6B6A568EA1E7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7CAD29C-139F-40E9-B960-EA1EE47DC9A5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21838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A5E5B9-605E-43B3-B047-EF344AD04A79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21838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74A049-1369-4A53-A368-996267FCC613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21838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F51652-17E7-4D62-A63A-11288623C24C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21838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0572253-1C7C-4A1C-AC48-61117858A54A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21838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8F9412-C401-4DA6-B39F-B3CEC3CE2495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21838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ABBDFE-7730-46BA-B3DD-2CD7CD97F5F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21838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ADFC317-C796-4ADF-9210-68BB42E91F5E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21838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29FAAF3-7012-4A41-86FF-7A5B7203BD3B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21838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B3BB18-A213-4D87-AA2C-6366EA8C3039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21838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22624F8-F559-4EF4-8140-20DBFF6CE30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A0D0370-D13C-48A3-87EB-2969B0E7E5C6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F91B069-2CA9-4540-BB75-6A06203D552E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5772FED-0D46-48ED-A893-FB929E6D0487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7823651-F665-4DA2-9286-937140FBB3C7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D7D0DB9-0B73-48B2-8D6F-3B51A8753A2E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E7BF298-C2DA-4127-B53B-6BC9ECFE1887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8F062F4-54C3-4529-97DD-2A29F4901D8B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93E8DD8-C9DD-4421-AEA7-FD90773A1950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665446A-3173-4F98-874F-F7943C062E81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C4ABE24-F148-4C19-90EA-B5F3A87D371A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43EA76D-224F-4821-B8D2-C82B10590B19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26E258B-29A5-471A-BDEA-14EB18569513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C613BA3-C59A-490F-8606-5BBA83D4DD20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2D326EF-96CE-4DCD-A5ED-C164BAD83DAC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2BD161A-0FCC-46E8-A859-9F96C63C05BB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D0C5AB3-31BF-447D-8EC4-440E2FE2BC8D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A4DC596-E844-4F09-BEAA-EFC4FD506178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21675D1-491A-4F98-9886-C1507813061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B9416FE-272E-495D-8323-0E2080AC085C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2F9BCFE-A918-4F15-8579-DBED24B41E5D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688DEB9-6CAA-4C24-A5EE-5F0CBC38D351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1DB8764-E19B-491B-829B-69B07AA36721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61ABCA7-327A-4F8F-8367-8A340D84640C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5D35212-823F-4495-AE83-E870A2F7733A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6EF4913-EC9B-4331-9123-974C11AD43B1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42A378E-08CC-4FBB-A401-78770ECA034E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20F6528-B60F-4CDE-8204-6EA543D7776C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568BAD2-AB91-42A3-9C70-B7D940CAAB26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366A1C7-6670-43A2-ACC4-0E4F6D349105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6D60241-BF86-4BCE-9C26-2C0D7FDCF249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DB8307E-FC39-464F-8BE2-6F5707C51D79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0B3BE19-C069-4AC5-80BD-178610DE607B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91928F1-D3C3-43A7-95D4-73BF97D6BD4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EC1B39-F1E6-4FEF-AD8C-5426FDF90D93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769DBB3-785C-46AC-82FA-3059432E6BBD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82B3347-07D9-439E-8B55-DD4A16E218F9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EC285B2-7B44-466A-8AA0-CE9D25279D3F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ACD896A-F085-4BBC-B791-134C9FF955CB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60E6A71-668C-4046-8E39-0AB80506098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3D23B0B-AED7-4C11-9E7A-30A6474D3DE9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61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C92B103-EA5C-4DEA-B1B5-7ECFAA96F06D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5F4B51B-A1FC-4661-AEF5-37C3DB647B73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C9B02B6-E0FD-43E5-A858-C9ACCC82C3A1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64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EE0DA03-1F4D-45F5-BAD1-8342332893C6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65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9E9D138-1769-42EB-A7E8-A10B9EB313BD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66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ACBB21A-E8B4-4512-BBE6-D34D64DDE800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67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AA2B9BF-8FC7-4FEA-A206-A895694B9CE7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68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F971EB3-689E-4C06-9C96-32605F57BC9B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69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E110326-7AA8-46FE-9CBC-66FA064B0D48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70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FC4E66A-EE63-4FDD-AA41-29D123D85286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71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91B8ADC-E62C-4CBE-9B2C-03AC9251EDFB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1AA634A-6D0E-42BE-AA1A-3A36BD0E5A9F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73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3CC4D14-77CF-4BCA-A9F3-A20AAC25DF18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74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1DDC668-36DB-43BF-8B85-2D679D4F8DB9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75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EB1A0F2-373D-4649-9106-4545C4228DF6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76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8817F2D-DF46-42E5-9D60-C97006D6C47F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77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AE6F94B-CD1C-41A9-A401-8F6964EA8851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78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1C3C090-1AA2-43A9-8CAB-CA2844C585BB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79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9CF9BBB-5429-428C-AE82-4BC33AA13652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80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F0648C1-EC22-4EDF-B87E-9C2D54B918AF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81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91E2559-7810-4A8F-8B96-A08CA048AF81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82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DE56127-52DB-464E-9F0C-5FE7C454245A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83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C9D8BB0-B824-4A3E-94E8-EF915E381224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84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AE3DAF3-827D-4D14-9A53-700AB5058610}"/>
              </a:ext>
            </a:extLst>
          </p:cNvPr>
          <p:cNvSpPr txBox="1"/>
          <p:nvPr/>
        </p:nvSpPr>
        <p:spPr>
          <a:xfrm>
            <a:off x="4048669" y="5879744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85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A3CC1A4-C315-4EA5-BC53-DFC97D471CB3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86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ABB87F6-02D8-41CF-B755-02D61EDE45B7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87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FCE856E3-2451-47CE-B14F-D99F6BDB6131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88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A44667B-A40B-4711-97B3-28BCE43E2820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89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CC1CC54-D0CD-4480-88CD-C84C1066DA0A}"/>
              </a:ext>
            </a:extLst>
          </p:cNvPr>
          <p:cNvSpPr txBox="1"/>
          <p:nvPr/>
        </p:nvSpPr>
        <p:spPr>
          <a:xfrm>
            <a:off x="4048669" y="5884209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90</a:t>
            </a:r>
          </a:p>
        </p:txBody>
      </p:sp>
      <p:pic>
        <p:nvPicPr>
          <p:cNvPr id="101" name="Picture 100" descr="A close up of a logo&#10;&#10;Description automatically generated">
            <a:extLst>
              <a:ext uri="{FF2B5EF4-FFF2-40B4-BE49-F238E27FC236}">
                <a16:creationId xmlns:a16="http://schemas.microsoft.com/office/drawing/2014/main" id="{B99392E6-682D-4FAE-9D89-445B1B9D5E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252" y="6025464"/>
            <a:ext cx="631889" cy="6318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41024B-2FD1-16D9-1F22-D7B71A7074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6667" y="1458640"/>
            <a:ext cx="3940721" cy="394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98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8D080-6251-A34D-B098-F6B06B7E340A}"/>
              </a:ext>
            </a:extLst>
          </p:cNvPr>
          <p:cNvSpPr txBox="1">
            <a:spLocks/>
          </p:cNvSpPr>
          <p:nvPr/>
        </p:nvSpPr>
        <p:spPr>
          <a:xfrm>
            <a:off x="-2714381" y="5801824"/>
            <a:ext cx="11169161" cy="105617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44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0FE7FF6-C78B-4745-9871-6DCBC49FB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Presentation </a:t>
            </a:r>
            <a:br>
              <a:rPr lang="en-US" dirty="0"/>
            </a:br>
            <a:r>
              <a:rPr lang="en-US" dirty="0"/>
              <a:t>Timer Options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F28CD2F-354F-4E6D-8319-821A6D9B04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See Following 6-12 Minute Timer Option Slides</a:t>
            </a:r>
          </a:p>
        </p:txBody>
      </p:sp>
    </p:spTree>
    <p:extLst>
      <p:ext uri="{BB962C8B-B14F-4D97-AF65-F5344CB8AC3E}">
        <p14:creationId xmlns:p14="http://schemas.microsoft.com/office/powerpoint/2010/main" val="151618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7769CF3-18BC-5F4C-BE89-7266C9F81667}"/>
              </a:ext>
            </a:extLst>
          </p:cNvPr>
          <p:cNvSpPr txBox="1"/>
          <p:nvPr/>
        </p:nvSpPr>
        <p:spPr>
          <a:xfrm>
            <a:off x="5343490" y="1983141"/>
            <a:ext cx="66294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Business Name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Website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590947-5972-46FB-B94C-4E4EB75F8F4E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228F12-D284-45CD-B107-06DE6E42BE15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C5C4B9-8B46-4B94-9B55-5B8C02464A0C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B8D24D-B828-4C0F-9E9B-C2651773F3DC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84831A-8ABA-424E-9E62-2474D42BA640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63D9A3-A567-4D06-8F96-6A66C08F73F8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F35AA6-68B2-4BB8-BE3A-331B6F7B0F5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C89696-BEE7-40C2-AAB3-9AA743DA3D9A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1A3319-214C-489B-9161-931E0F5BDE6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9170C6-9944-4897-8825-5A1A0167CB5B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911CC3-A2D6-46FC-8219-263726559FBC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797797-6627-4066-A34A-A9A18585E12D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9F573D-4C8C-4AA5-BA72-C6B349C8CCD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187681-78C2-4254-819F-6CA51E76214C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33B9E2-3F8B-41A9-9E02-C063E6245D09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AE5639-AF0F-441D-AE06-B9B0FD42FFF4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8583D6-2D15-4BE1-9C2B-185083E8B29E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C7B1FF-1429-4205-94B6-A2169B2E1466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1E4ADF-EC0B-44DB-B3CA-970C9A0E8A3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ADEDFE-AB20-4561-9F43-59BA820FA66C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9747522-A467-457A-BF9D-DEEB6F6DF84A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C8FEA91-9326-4B80-AAAA-B2719A7E111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6CDCF19-7D6B-4BA2-A52C-0F2BD6E7638C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D8FAF16-703F-47F5-90FE-9F605CB8BC4B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7F8AA99-B8EE-431E-BF0D-5922C786028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D8B3C74-FCAD-4A7E-922C-EFC112A4ACFD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91DF95-5E2B-454C-AF8B-C1FDB491C77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01CC26-DB0C-4804-9817-7DCF32897B6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7FDC0EF-D684-4B5B-A749-E16BBB81604A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4AE4385-1A7E-492D-8746-745219A7A40E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14F2367-C4CF-4C03-BF87-CD3D13FCE82B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2B594AE-CDA8-45F2-BE68-FFCB2933C860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7E70F66-131D-4A62-AF59-CFD3FFEE62AE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516A35A-05B9-4046-BC01-5F4772B59F7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DE97EE-814F-452C-8477-D434B76AD45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081BB34-8513-4328-BCAE-1D4ADE044E5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539610F-4093-498F-B04E-19A4AE52CB3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ED5FD29-4D31-4C9D-9173-C8FC075841C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1BEEAAD-F050-4BCE-83B4-0238B30052E4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BE16CEA-B71E-4060-8D85-5F6BF22F45C0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A517341-65C7-40D7-A8B0-F9A39798173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5E3B7F7-60F1-4225-ACD3-E6F2BB23AAD6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5033D35-BEE8-4B13-A353-E071F62C378B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ABC34B5-5696-4014-A32D-B22D800D89D4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C722617-4529-4016-981C-98265B5844C9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30CA818-BBB9-4A78-98CB-74776AECDA8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1444518-A252-4376-83B9-A7E7D9344CCD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66EBA0B-9C02-461D-BD3C-3991C44339C6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22CA297-D9DD-491A-BD11-EF35766539FB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EB5522B-55D2-4E33-9E29-2EA7D25C0E39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052618B-C781-4A4E-8AD9-B1842AD8C1F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AF1755D-754D-43F7-A7F2-F349DE31436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44C2F5B-8B1A-4798-8098-D26BAB64BB0A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30C24F0-02B5-45AF-8895-A3A15CADA1B9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6034851-E0FF-47CC-84FD-6F8568C246B0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EA546D1-E24C-4C9C-8CA1-E40839F8B51E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8C94BDB-33A7-4DC5-A540-DB4D9DE546C8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51CC12C-B3B9-4DF6-A3A5-138865457E0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3DB1F4F-C73D-4349-888A-990045CA2E8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E497FFD-1140-4681-AE53-B1C0423E5797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1C8AE85-29B7-4576-A120-C4FD082877B2}"/>
              </a:ext>
            </a:extLst>
          </p:cNvPr>
          <p:cNvSpPr txBox="1"/>
          <p:nvPr/>
        </p:nvSpPr>
        <p:spPr>
          <a:xfrm>
            <a:off x="3319735" y="594084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60</a:t>
            </a:r>
          </a:p>
        </p:txBody>
      </p:sp>
      <p:pic>
        <p:nvPicPr>
          <p:cNvPr id="68" name="Picture 67" descr="A close up of a logo&#10;&#10;Description automatically generated">
            <a:extLst>
              <a:ext uri="{FF2B5EF4-FFF2-40B4-BE49-F238E27FC236}">
                <a16:creationId xmlns:a16="http://schemas.microsoft.com/office/drawing/2014/main" id="{402DB27C-79C1-49B4-9BC8-9D6EF51147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846" y="6080390"/>
            <a:ext cx="631889" cy="631889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344AF24C-BA73-4ECA-844C-776DA2CD292B}"/>
              </a:ext>
            </a:extLst>
          </p:cNvPr>
          <p:cNvSpPr txBox="1"/>
          <p:nvPr/>
        </p:nvSpPr>
        <p:spPr>
          <a:xfrm>
            <a:off x="4467448" y="6241417"/>
            <a:ext cx="76994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sec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5927C2B-B739-475F-8F42-60206486E464}"/>
              </a:ext>
            </a:extLst>
          </p:cNvPr>
          <p:cNvSpPr txBox="1"/>
          <p:nvPr/>
        </p:nvSpPr>
        <p:spPr>
          <a:xfrm>
            <a:off x="4467447" y="6241417"/>
            <a:ext cx="76994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min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D483C2B-AF34-4C7A-8ED5-9CA50730FF01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F4BE493-AAE9-4BCE-9AF6-4B92C7837E10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A65E523-7F6A-418B-ABD4-FE99EE4573F4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3C573A0-4D33-48D7-918E-29D1C6209CE2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5810CD6-1E4E-4546-A7A8-7958C9222C16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7EDEB00-B0CB-476E-AD92-9164E7EA8B1B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F5E6EE6-2A4E-413B-844B-E0ED940C821D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4FBE90B-A522-43AE-A169-FF61DF50C0E8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1A1AF1C-F425-44EC-B38B-93CB63F9A423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88B189A-EBAD-4C87-8028-58FC255FEFD4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C6E61FD-CEA9-4713-882C-3C69DE611C51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99E91D21-B32C-4BC8-952E-B06AD6B6290D}"/>
              </a:ext>
            </a:extLst>
          </p:cNvPr>
          <p:cNvSpPr txBox="1">
            <a:spLocks/>
          </p:cNvSpPr>
          <p:nvPr/>
        </p:nvSpPr>
        <p:spPr>
          <a:xfrm>
            <a:off x="511419" y="11575"/>
            <a:ext cx="11169161" cy="10561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/>
              <a:t>Feature Presentation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9E249-9757-FABA-20B0-61EA2A579C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6667" y="1458640"/>
            <a:ext cx="3940721" cy="394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9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0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0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60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60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61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62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63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64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65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66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67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68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69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70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71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72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73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74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75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76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7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78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79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8000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81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8200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83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84000"/>
                            </p:stCondLst>
                            <p:childTnLst>
                              <p:par>
                                <p:cTn id="11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85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86000"/>
                            </p:stCondLst>
                            <p:childTnLst>
                              <p:par>
                                <p:cTn id="11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87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88000"/>
                            </p:stCondLst>
                            <p:childTnLst>
                              <p:par>
                                <p:cTn id="1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689000"/>
                            </p:stCondLst>
                            <p:childTnLst>
                              <p:par>
                                <p:cTn id="1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90000"/>
                            </p:stCondLst>
                            <p:childTnLst>
                              <p:par>
                                <p:cTn id="1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91000"/>
                            </p:stCondLst>
                            <p:childTnLst>
                              <p:par>
                                <p:cTn id="1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92000"/>
                            </p:stCondLst>
                            <p:childTnLst>
                              <p:par>
                                <p:cTn id="1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693000"/>
                            </p:stCondLst>
                            <p:childTnLst>
                              <p:par>
                                <p:cTn id="1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694000"/>
                            </p:stCondLst>
                            <p:childTnLst>
                              <p:par>
                                <p:cTn id="1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695000"/>
                            </p:stCondLst>
                            <p:childTnLst>
                              <p:par>
                                <p:cTn id="1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696000"/>
                            </p:stCondLst>
                            <p:childTnLst>
                              <p:par>
                                <p:cTn id="1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697000"/>
                            </p:stCondLst>
                            <p:childTnLst>
                              <p:par>
                                <p:cTn id="1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698000"/>
                            </p:stCondLst>
                            <p:childTnLst>
                              <p:par>
                                <p:cTn id="15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699000"/>
                            </p:stCondLst>
                            <p:childTnLst>
                              <p:par>
                                <p:cTn id="15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700000"/>
                            </p:stCondLst>
                            <p:childTnLst>
                              <p:par>
                                <p:cTn id="16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701000"/>
                            </p:stCondLst>
                            <p:childTnLst>
                              <p:par>
                                <p:cTn id="16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702000"/>
                            </p:stCondLst>
                            <p:childTnLst>
                              <p:par>
                                <p:cTn id="16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703000"/>
                            </p:stCondLst>
                            <p:childTnLst>
                              <p:par>
                                <p:cTn id="17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704000"/>
                            </p:stCondLst>
                            <p:childTnLst>
                              <p:par>
                                <p:cTn id="17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705000"/>
                            </p:stCondLst>
                            <p:childTnLst>
                              <p:par>
                                <p:cTn id="17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706000"/>
                            </p:stCondLst>
                            <p:childTnLst>
                              <p:par>
                                <p:cTn id="17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707000"/>
                            </p:stCondLst>
                            <p:childTnLst>
                              <p:par>
                                <p:cTn id="18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708000"/>
                            </p:stCondLst>
                            <p:childTnLst>
                              <p:par>
                                <p:cTn id="18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09000"/>
                            </p:stCondLst>
                            <p:childTnLst>
                              <p:par>
                                <p:cTn id="18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710000"/>
                            </p:stCondLst>
                            <p:childTnLst>
                              <p:par>
                                <p:cTn id="19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711000"/>
                            </p:stCondLst>
                            <p:childTnLst>
                              <p:par>
                                <p:cTn id="19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712000"/>
                            </p:stCondLst>
                            <p:childTnLst>
                              <p:par>
                                <p:cTn id="19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713000"/>
                            </p:stCondLst>
                            <p:childTnLst>
                              <p:par>
                                <p:cTn id="20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714000"/>
                            </p:stCondLst>
                            <p:childTnLst>
                              <p:par>
                                <p:cTn id="20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715000"/>
                            </p:stCondLst>
                            <p:childTnLst>
                              <p:par>
                                <p:cTn id="20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716000"/>
                            </p:stCondLst>
                            <p:childTnLst>
                              <p:par>
                                <p:cTn id="20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717000"/>
                            </p:stCondLst>
                            <p:childTnLst>
                              <p:par>
                                <p:cTn id="21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18000"/>
                            </p:stCondLst>
                            <p:childTnLst>
                              <p:par>
                                <p:cTn id="2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9000"/>
                            </p:stCondLst>
                            <p:childTnLst>
                              <p:par>
                                <p:cTn id="21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hlinkClick r:id="rId17" action="ppaction://hlinksldjump"/>
            <a:extLst>
              <a:ext uri="{FF2B5EF4-FFF2-40B4-BE49-F238E27FC236}">
                <a16:creationId xmlns:a16="http://schemas.microsoft.com/office/drawing/2014/main" id="{95ACAC00-BB87-514A-803A-832AB59FB615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824" y="5406150"/>
            <a:ext cx="1080000" cy="1080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8C9114C-68FF-7A4F-A33E-3AE04412739B}"/>
              </a:ext>
            </a:extLst>
          </p:cNvPr>
          <p:cNvSpPr/>
          <p:nvPr/>
        </p:nvSpPr>
        <p:spPr>
          <a:xfrm>
            <a:off x="7263652" y="5525330"/>
            <a:ext cx="42478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7. Recognition</a:t>
            </a:r>
          </a:p>
        </p:txBody>
      </p:sp>
      <p:pic>
        <p:nvPicPr>
          <p:cNvPr id="34" name="recognition - vid" descr="recognition">
            <a:hlinkClick r:id="" action="ppaction://media"/>
            <a:extLst>
              <a:ext uri="{FF2B5EF4-FFF2-40B4-BE49-F238E27FC236}">
                <a16:creationId xmlns:a16="http://schemas.microsoft.com/office/drawing/2014/main" id="{F3815F6F-02DA-FA4A-9FA8-CFA18003F6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152365" y="5406150"/>
            <a:ext cx="1080000" cy="1080000"/>
          </a:xfrm>
          <a:prstGeom prst="rect">
            <a:avLst/>
          </a:prstGeom>
        </p:spPr>
      </p:pic>
      <p:pic>
        <p:nvPicPr>
          <p:cNvPr id="24" name="Picture 23">
            <a:hlinkClick r:id="rId20" action="ppaction://hlinksldjump"/>
            <a:extLst>
              <a:ext uri="{FF2B5EF4-FFF2-40B4-BE49-F238E27FC236}">
                <a16:creationId xmlns:a16="http://schemas.microsoft.com/office/drawing/2014/main" id="{62B21F13-52B9-5A47-BA18-45B4CE514EA2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824" y="4022086"/>
            <a:ext cx="1080000" cy="1080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171D5C92-78A9-EF41-97EF-9BB0BD419295}"/>
              </a:ext>
            </a:extLst>
          </p:cNvPr>
          <p:cNvSpPr/>
          <p:nvPr/>
        </p:nvSpPr>
        <p:spPr>
          <a:xfrm>
            <a:off x="7320906" y="4111190"/>
            <a:ext cx="42478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6. Accountability</a:t>
            </a:r>
          </a:p>
        </p:txBody>
      </p:sp>
      <p:pic>
        <p:nvPicPr>
          <p:cNvPr id="33" name="accountability - vid" descr="accountability">
            <a:hlinkClick r:id="" action="ppaction://media"/>
            <a:extLst>
              <a:ext uri="{FF2B5EF4-FFF2-40B4-BE49-F238E27FC236}">
                <a16:creationId xmlns:a16="http://schemas.microsoft.com/office/drawing/2014/main" id="{D1DA820F-F635-CB42-9EBB-9055CDF0D8A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152365" y="4013148"/>
            <a:ext cx="1080000" cy="1080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B393A9B-978E-7F4F-84AD-DAAA7B66B2F0}"/>
              </a:ext>
            </a:extLst>
          </p:cNvPr>
          <p:cNvSpPr/>
          <p:nvPr/>
        </p:nvSpPr>
        <p:spPr>
          <a:xfrm>
            <a:off x="7263652" y="2684571"/>
            <a:ext cx="42478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5. Positive Attitude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7" name="positive attitude - vid" descr="positive attitude">
            <a:hlinkClick r:id="" action="ppaction://media"/>
            <a:extLst>
              <a:ext uri="{FF2B5EF4-FFF2-40B4-BE49-F238E27FC236}">
                <a16:creationId xmlns:a16="http://schemas.microsoft.com/office/drawing/2014/main" id="{A3AC4004-26B3-6749-A144-E32F20C26E1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171208" y="2524851"/>
            <a:ext cx="1080000" cy="108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13EDE52-97E7-44FB-A3D7-56A3635B0DD3}"/>
              </a:ext>
            </a:extLst>
          </p:cNvPr>
          <p:cNvSpPr/>
          <p:nvPr/>
        </p:nvSpPr>
        <p:spPr>
          <a:xfrm>
            <a:off x="7263652" y="1222444"/>
            <a:ext cx="47111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4. Traditions + Innovation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3" name="traditions plus innovation - vid" descr="traditions plus innovation">
            <a:hlinkClick r:id="" action="ppaction://media"/>
            <a:extLst>
              <a:ext uri="{FF2B5EF4-FFF2-40B4-BE49-F238E27FC236}">
                <a16:creationId xmlns:a16="http://schemas.microsoft.com/office/drawing/2014/main" id="{F368B51B-F73C-0041-B793-D88806A60233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183652" y="1246174"/>
            <a:ext cx="1080000" cy="1080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08684CF-55FB-954B-A233-1D32CA1ACFEE}"/>
              </a:ext>
            </a:extLst>
          </p:cNvPr>
          <p:cNvSpPr/>
          <p:nvPr/>
        </p:nvSpPr>
        <p:spPr>
          <a:xfrm>
            <a:off x="1541440" y="4445330"/>
            <a:ext cx="42478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3. Lifelong Learning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1" name="lifelong learning - vid" descr="lifelong learning">
            <a:hlinkClick r:id="" action="ppaction://media"/>
            <a:extLst>
              <a:ext uri="{FF2B5EF4-FFF2-40B4-BE49-F238E27FC236}">
                <a16:creationId xmlns:a16="http://schemas.microsoft.com/office/drawing/2014/main" id="{D989067D-2619-9341-AFFE-742C615B163A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461440" y="4445330"/>
            <a:ext cx="1080000" cy="1080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9447BC3-672C-5C46-BE4F-8EAA0E8D8DCD}"/>
              </a:ext>
            </a:extLst>
          </p:cNvPr>
          <p:cNvSpPr/>
          <p:nvPr/>
        </p:nvSpPr>
        <p:spPr>
          <a:xfrm>
            <a:off x="1557859" y="2691071"/>
            <a:ext cx="44828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2. Building Relationships </a:t>
            </a:r>
          </a:p>
        </p:txBody>
      </p:sp>
      <p:pic>
        <p:nvPicPr>
          <p:cNvPr id="19" name="building relationships - vid" descr="building relationships">
            <a:hlinkClick r:id="" action="ppaction://media"/>
            <a:extLst>
              <a:ext uri="{FF2B5EF4-FFF2-40B4-BE49-F238E27FC236}">
                <a16:creationId xmlns:a16="http://schemas.microsoft.com/office/drawing/2014/main" id="{B5AD54CD-98B1-534C-8768-010C68C0A60E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61440" y="2674291"/>
            <a:ext cx="1080000" cy="1080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2354B2-EF8F-4A2C-9A5C-62897E067D6F}"/>
              </a:ext>
            </a:extLst>
          </p:cNvPr>
          <p:cNvSpPr/>
          <p:nvPr/>
        </p:nvSpPr>
        <p:spPr>
          <a:xfrm>
            <a:off x="1618078" y="1231990"/>
            <a:ext cx="42478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1. Givers Gain</a:t>
            </a:r>
            <a:r>
              <a:rPr kumimoji="0" lang="en-US" sz="1400" b="1" i="0" u="none" strike="noStrike" kern="1200" cap="none" spc="0" normalizeH="0" baseline="86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®</a:t>
            </a:r>
          </a:p>
        </p:txBody>
      </p:sp>
      <p:pic>
        <p:nvPicPr>
          <p:cNvPr id="17" name="givers gain - vid" descr="givers gain">
            <a:hlinkClick r:id="" action="ppaction://media"/>
            <a:extLst>
              <a:ext uri="{FF2B5EF4-FFF2-40B4-BE49-F238E27FC236}">
                <a16:creationId xmlns:a16="http://schemas.microsoft.com/office/drawing/2014/main" id="{E9FF6989-F861-4E44-9F55-22F01F37862C}"/>
              </a:ext>
            </a:extLst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11419" y="1242203"/>
            <a:ext cx="1080000" cy="1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FC4B7D-EB25-4B89-9755-5714D6320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CF2030"/>
                </a:solidFill>
              </a:rPr>
              <a:t>Our</a:t>
            </a:r>
            <a:r>
              <a:rPr lang="en-US"/>
              <a:t> Core Values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232E41-A1F1-CDC0-002C-E6EF93100D7B}"/>
              </a:ext>
            </a:extLst>
          </p:cNvPr>
          <p:cNvSpPr txBox="1"/>
          <p:nvPr/>
        </p:nvSpPr>
        <p:spPr>
          <a:xfrm>
            <a:off x="1675332" y="1674007"/>
            <a:ext cx="424786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F7F7F"/>
                </a:solidFill>
              </a:rPr>
              <a:t>Givers Gain is the underlying philosophy of BNI. We exemplify that by giving business to others; you will get business in return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A4ACB4-F829-C021-B5E7-8C7DD13777A4}"/>
              </a:ext>
            </a:extLst>
          </p:cNvPr>
          <p:cNvSpPr txBox="1"/>
          <p:nvPr/>
        </p:nvSpPr>
        <p:spPr>
          <a:xfrm>
            <a:off x="1655747" y="3135032"/>
            <a:ext cx="42435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F7F7F"/>
                </a:solidFill>
              </a:rPr>
              <a:t>Networking is more about farming connections with new contacts than hunting for them. People want to do business with people they know and trust. It’s about cultivating those relationships.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417F22-4FF6-9AA8-91A4-94901BBC79AD}"/>
              </a:ext>
            </a:extLst>
          </p:cNvPr>
          <p:cNvSpPr txBox="1"/>
          <p:nvPr/>
        </p:nvSpPr>
        <p:spPr>
          <a:xfrm>
            <a:off x="1591419" y="4887346"/>
            <a:ext cx="423001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F7F7F"/>
                </a:solidFill>
              </a:rPr>
              <a:t>We believe in the continuous improvement of personal and professional skills. BNI provides a variety of opportunities to support lifelong learning.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D08FF5-73E9-8BC6-EE35-58BAF05FDA4D}"/>
              </a:ext>
            </a:extLst>
          </p:cNvPr>
          <p:cNvSpPr txBox="1"/>
          <p:nvPr/>
        </p:nvSpPr>
        <p:spPr>
          <a:xfrm>
            <a:off x="7320906" y="1666587"/>
            <a:ext cx="444065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F7F7F"/>
                </a:solidFill>
              </a:rPr>
              <a:t>Tradition in an organization tells us where we come from and lays the foundation of who we are, but we must always be looking for ways to innovate.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54E307-5218-F357-17F7-33F9A8F7D86A}"/>
              </a:ext>
            </a:extLst>
          </p:cNvPr>
          <p:cNvSpPr txBox="1"/>
          <p:nvPr/>
        </p:nvSpPr>
        <p:spPr>
          <a:xfrm>
            <a:off x="7263652" y="3159040"/>
            <a:ext cx="461732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F7F7F"/>
                </a:solidFill>
              </a:rPr>
              <a:t>BNI provides an environment that enables you to surround yourself with people who want to help you succeed.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044717A-C6D8-FA2A-38DC-BEDC1494265B}"/>
              </a:ext>
            </a:extLst>
          </p:cNvPr>
          <p:cNvSpPr txBox="1"/>
          <p:nvPr/>
        </p:nvSpPr>
        <p:spPr>
          <a:xfrm>
            <a:off x="7265002" y="4557291"/>
            <a:ext cx="435967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F7F7F"/>
                </a:solidFill>
              </a:rPr>
              <a:t>If you want to have a powerful personal network, you must have accountability. Otherwise, it becomes a social group.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7AD38F7-FD36-FC9A-1E43-D735EE54F775}"/>
              </a:ext>
            </a:extLst>
          </p:cNvPr>
          <p:cNvSpPr txBox="1"/>
          <p:nvPr/>
        </p:nvSpPr>
        <p:spPr>
          <a:xfrm>
            <a:off x="7320906" y="5984902"/>
            <a:ext cx="43596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F7F7F"/>
                </a:solidFill>
              </a:rPr>
              <a:t>It’s important to recognize those who are contributing.</a:t>
            </a:r>
          </a:p>
        </p:txBody>
      </p:sp>
    </p:spTree>
    <p:extLst>
      <p:ext uri="{BB962C8B-B14F-4D97-AF65-F5344CB8AC3E}">
        <p14:creationId xmlns:p14="http://schemas.microsoft.com/office/powerpoint/2010/main" val="370988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video>
              <p:cMediaNode vol="80000">
                <p:cTn id="4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80000">
                <p:cTn id="5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video>
              <p:cMediaNode vol="80000">
                <p:cTn id="6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5E87C0-E56B-824E-B578-33275C08B7AC}"/>
              </a:ext>
            </a:extLst>
          </p:cNvPr>
          <p:cNvSpPr txBox="1"/>
          <p:nvPr/>
        </p:nvSpPr>
        <p:spPr>
          <a:xfrm>
            <a:off x="5562600" y="1655950"/>
            <a:ext cx="66294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Business Name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Website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A77CE1-15F5-734B-96C4-5E5DF8679A21}"/>
              </a:ext>
            </a:extLst>
          </p:cNvPr>
          <p:cNvSpPr txBox="1"/>
          <p:nvPr/>
        </p:nvSpPr>
        <p:spPr>
          <a:xfrm>
            <a:off x="5562600" y="5399361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 Presenter: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 Slide’s Member Name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5F89D34-1FB0-4B14-87B3-7233A06CEDC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EE79497-A0FC-46BA-B7A1-10659D3991FA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9C94CD0-13A9-4C0A-B709-0FF1144C9D2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8EE4585-D647-462C-AE29-DC7CEE47BBB0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0B44712-5F2B-499B-9B96-DFA496B280E6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4B23C9C-F626-4D73-ACFA-94D192B1B90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4C6121D-27CB-4E83-959D-575079158958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9F6F6ED-8964-40C8-9A18-D09326ECBF60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864892D-8CF7-4073-9BC7-C0A87EEE33A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98B528C-B4C1-4F9D-845B-289A5E3879B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BCD9646-2C22-4984-BCD3-139808C8AEEC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427747D-233D-404B-8B43-2F6B98E2BCFC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56B318F-5F33-4179-9CAC-441F57AD9B9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C48B58E-8387-4A04-82FC-14A62C5A79AD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733ED5B-0B8B-44A9-8F2D-D6EA82E846FA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DBA8435-3936-4FC0-B82C-2881E168F77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C08CA22-B516-4513-AC6C-13941802C0C9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F1BA8DA-2FDA-4612-A2BE-0B902C35D43A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B83CA5E-B034-4BC0-8060-60067F9E3EB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C1A44D7-6027-4707-A470-CA508781260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785D73F-87FF-4540-9E99-A90C3CDDBF2C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5F579CD-E9A9-462D-A901-1402C7679D6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89838C6-31AF-4155-9B6E-403B6099AC8C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5D21523-E0D3-4C09-8CC5-3021067975AD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CBD5025-E99B-495E-8679-98F008642D9D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7C250C6C-BC57-4504-B098-649A87F1AFC4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8FEABEDB-C047-4386-96D5-39224CCB7CD6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159DC6B-1C89-4BA6-B17D-99B4A67F2838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681ABE97-783D-48FC-A175-D1FC03F8A76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118A29F2-A549-4E4F-AE55-E46590068BC7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5DEC001-213A-4C74-B583-BDD7C1FF185C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1710E7B4-EF44-41CC-ADAA-11CB3F74EF2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45252F76-CF19-4893-BFBA-7C2B8FE6C775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B2FFE62-BD6E-4C16-8689-5F06D486A0CE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6BC82DB8-9EEF-4C99-8B4C-7578AC718DC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5EA75A03-27B0-4C98-903E-BBFB1F7167DE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42181BC5-B566-46F1-A4A7-E94BDD6CC2BA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B29B9367-69C7-4ABA-B95B-4237F97CB2C4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000B84E-A2CD-4408-AF6D-106F9970E5C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03620118-1B71-4152-8DB0-A16CE5A67A90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4D3594CA-C1BF-4638-881B-8BA35C1C33E9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44FBDEEB-C10F-400B-B2C2-A08AF0F856E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4E3089BC-EED8-4720-B2A2-51B22E92245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9C267D25-E9CF-4CE3-802B-6015DC89A1F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81FCD34D-73F3-436D-A7DF-37E82FD4253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082A5736-56F8-4041-A8D7-D777B33E9D2E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F77C23A9-4ACD-4AE8-B6A9-8AC839B96FA4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1CC51DB3-DD9C-49B4-B3E2-58E7289F730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AD4D97B4-17DF-4B8A-BCA1-E47E538F2C9D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9CE97BC4-982A-459B-9026-C9DDB0EAC099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9ACCFB87-999F-450F-B8ED-8244441B4196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4CFE3044-4D5C-45C8-9A16-A06D88361EF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D02FE11A-69BB-482E-86C6-5437BAD685C9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76EA0891-D356-4EC3-8679-EE8C5BBB3EAD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DBC029D0-F05F-4F26-A9B7-4F26D779DBFE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F077A600-8950-476A-B245-3792101E636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AF763612-0D20-47D4-83AC-59641418A2F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1A2C2137-B85C-436D-80F6-6CD5CC2F789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C24C7BC9-10B4-4232-80B5-E9B5211B182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8721E477-183B-4C69-93A4-852FDEAB93B4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207929BD-C08E-4B73-88C2-D86BF93D5F4C}"/>
              </a:ext>
            </a:extLst>
          </p:cNvPr>
          <p:cNvSpPr txBox="1"/>
          <p:nvPr/>
        </p:nvSpPr>
        <p:spPr>
          <a:xfrm>
            <a:off x="3319735" y="594084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60</a:t>
            </a:r>
          </a:p>
        </p:txBody>
      </p:sp>
      <p:pic>
        <p:nvPicPr>
          <p:cNvPr id="144" name="Picture 143" descr="A close up of a logo&#10;&#10;Description automatically generated">
            <a:extLst>
              <a:ext uri="{FF2B5EF4-FFF2-40B4-BE49-F238E27FC236}">
                <a16:creationId xmlns:a16="http://schemas.microsoft.com/office/drawing/2014/main" id="{BA3EDD3F-6681-4FB1-B893-DE26625760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18" y="6082095"/>
            <a:ext cx="631889" cy="631889"/>
          </a:xfrm>
          <a:prstGeom prst="rect">
            <a:avLst/>
          </a:prstGeom>
        </p:spPr>
      </p:pic>
      <p:sp>
        <p:nvSpPr>
          <p:cNvPr id="145" name="TextBox 144">
            <a:extLst>
              <a:ext uri="{FF2B5EF4-FFF2-40B4-BE49-F238E27FC236}">
                <a16:creationId xmlns:a16="http://schemas.microsoft.com/office/drawing/2014/main" id="{469BC9A3-7D84-407A-993E-435802025F93}"/>
              </a:ext>
            </a:extLst>
          </p:cNvPr>
          <p:cNvSpPr txBox="1"/>
          <p:nvPr/>
        </p:nvSpPr>
        <p:spPr>
          <a:xfrm>
            <a:off x="4467448" y="6241417"/>
            <a:ext cx="76994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ea typeface="+mn-ea"/>
                <a:cs typeface="Arial" charset="0"/>
              </a:rPr>
              <a:t>sec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B1F5D682-38A6-49F5-A6AF-08E029FCC58D}"/>
              </a:ext>
            </a:extLst>
          </p:cNvPr>
          <p:cNvSpPr txBox="1"/>
          <p:nvPr/>
        </p:nvSpPr>
        <p:spPr>
          <a:xfrm>
            <a:off x="4467447" y="6241417"/>
            <a:ext cx="76994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ea typeface="+mn-ea"/>
                <a:cs typeface="Arial" charset="0"/>
              </a:rPr>
              <a:t>min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5ED9BD7E-FAF8-4609-87B7-C69855B67625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87501E77-F0FF-4147-8046-6549226ACCB2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B5994C72-8EE7-4EB9-A6BD-6E9AAE6006E5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9E8367E7-DA82-4E42-8B5A-5AC70AFAB30F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5A33B8CA-78DE-4FC1-99FF-F3185C2A358E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0B566F41-F2F7-4B92-ABE4-19CDE27161A3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BC8859F1-EC90-4155-B333-BBF2E53BB4A8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5CA56B82-98BB-4F83-8EE7-D850BF4B3D19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A80D2D9A-FC92-414B-BF6C-4E9D7799C278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E2D14261-388D-4AED-A394-F1D0A2A3DD3B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1515BF3C-8D03-493B-A5DC-46FA779C33E6}"/>
              </a:ext>
            </a:extLst>
          </p:cNvPr>
          <p:cNvSpPr txBox="1">
            <a:spLocks/>
          </p:cNvSpPr>
          <p:nvPr/>
        </p:nvSpPr>
        <p:spPr>
          <a:xfrm>
            <a:off x="511419" y="11575"/>
            <a:ext cx="11169161" cy="10561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/>
              <a:t>Feature Presentation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297C75-FD63-ADB3-7867-21B9CBA65D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6667" y="1458640"/>
            <a:ext cx="3940721" cy="39407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F669AA-1B0E-CF43-E6BA-4A31645CB8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3423" y="3423604"/>
            <a:ext cx="1967753" cy="196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2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0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0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1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2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3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4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5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6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7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8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9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10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11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12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13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14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15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16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17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18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19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20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2100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22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2300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24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25000"/>
                            </p:stCondLst>
                            <p:childTnLst>
                              <p:par>
                                <p:cTn id="11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26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27000"/>
                            </p:stCondLst>
                            <p:childTnLst>
                              <p:par>
                                <p:cTn id="11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28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29000"/>
                            </p:stCondLst>
                            <p:childTnLst>
                              <p:par>
                                <p:cTn id="1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630000"/>
                            </p:stCondLst>
                            <p:childTnLst>
                              <p:par>
                                <p:cTn id="1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31000"/>
                            </p:stCondLst>
                            <p:childTnLst>
                              <p:par>
                                <p:cTn id="1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32000"/>
                            </p:stCondLst>
                            <p:childTnLst>
                              <p:par>
                                <p:cTn id="1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33000"/>
                            </p:stCondLst>
                            <p:childTnLst>
                              <p:par>
                                <p:cTn id="1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634000"/>
                            </p:stCondLst>
                            <p:childTnLst>
                              <p:par>
                                <p:cTn id="1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635000"/>
                            </p:stCondLst>
                            <p:childTnLst>
                              <p:par>
                                <p:cTn id="1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636000"/>
                            </p:stCondLst>
                            <p:childTnLst>
                              <p:par>
                                <p:cTn id="1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637000"/>
                            </p:stCondLst>
                            <p:childTnLst>
                              <p:par>
                                <p:cTn id="1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638000"/>
                            </p:stCondLst>
                            <p:childTnLst>
                              <p:par>
                                <p:cTn id="1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639000"/>
                            </p:stCondLst>
                            <p:childTnLst>
                              <p:par>
                                <p:cTn id="15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640000"/>
                            </p:stCondLst>
                            <p:childTnLst>
                              <p:par>
                                <p:cTn id="15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641000"/>
                            </p:stCondLst>
                            <p:childTnLst>
                              <p:par>
                                <p:cTn id="16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42000"/>
                            </p:stCondLst>
                            <p:childTnLst>
                              <p:par>
                                <p:cTn id="16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643000"/>
                            </p:stCondLst>
                            <p:childTnLst>
                              <p:par>
                                <p:cTn id="16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644000"/>
                            </p:stCondLst>
                            <p:childTnLst>
                              <p:par>
                                <p:cTn id="17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645000"/>
                            </p:stCondLst>
                            <p:childTnLst>
                              <p:par>
                                <p:cTn id="17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646000"/>
                            </p:stCondLst>
                            <p:childTnLst>
                              <p:par>
                                <p:cTn id="17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647000"/>
                            </p:stCondLst>
                            <p:childTnLst>
                              <p:par>
                                <p:cTn id="17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48000"/>
                            </p:stCondLst>
                            <p:childTnLst>
                              <p:par>
                                <p:cTn id="18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49000"/>
                            </p:stCondLst>
                            <p:childTnLst>
                              <p:par>
                                <p:cTn id="18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50000"/>
                            </p:stCondLst>
                            <p:childTnLst>
                              <p:par>
                                <p:cTn id="18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51000"/>
                            </p:stCondLst>
                            <p:childTnLst>
                              <p:par>
                                <p:cTn id="19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52000"/>
                            </p:stCondLst>
                            <p:childTnLst>
                              <p:par>
                                <p:cTn id="19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53000"/>
                            </p:stCondLst>
                            <p:childTnLst>
                              <p:par>
                                <p:cTn id="19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54000"/>
                            </p:stCondLst>
                            <p:childTnLst>
                              <p:par>
                                <p:cTn id="20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55000"/>
                            </p:stCondLst>
                            <p:childTnLst>
                              <p:par>
                                <p:cTn id="20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56000"/>
                            </p:stCondLst>
                            <p:childTnLst>
                              <p:par>
                                <p:cTn id="20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57000"/>
                            </p:stCondLst>
                            <p:childTnLst>
                              <p:par>
                                <p:cTn id="20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58000"/>
                            </p:stCondLst>
                            <p:childTnLst>
                              <p:par>
                                <p:cTn id="21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59000"/>
                            </p:stCondLst>
                            <p:childTnLst>
                              <p:par>
                                <p:cTn id="2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5E87C0-E56B-824E-B578-33275C08B7AC}"/>
              </a:ext>
            </a:extLst>
          </p:cNvPr>
          <p:cNvSpPr txBox="1"/>
          <p:nvPr/>
        </p:nvSpPr>
        <p:spPr>
          <a:xfrm>
            <a:off x="5562600" y="1655950"/>
            <a:ext cx="66294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Business Name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Website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A77CE1-15F5-734B-96C4-5E5DF8679A21}"/>
              </a:ext>
            </a:extLst>
          </p:cNvPr>
          <p:cNvSpPr txBox="1"/>
          <p:nvPr/>
        </p:nvSpPr>
        <p:spPr>
          <a:xfrm>
            <a:off x="5562600" y="5356442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 Presenter: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 Slide’s Member Name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5F89D34-1FB0-4B14-87B3-7233A06CEDC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EE79497-A0FC-46BA-B7A1-10659D3991FA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9C94CD0-13A9-4C0A-B709-0FF1144C9D2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8EE4585-D647-462C-AE29-DC7CEE47BBB0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0B44712-5F2B-499B-9B96-DFA496B280E6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4B23C9C-F626-4D73-ACFA-94D192B1B90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4C6121D-27CB-4E83-959D-575079158958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9F6F6ED-8964-40C8-9A18-D09326ECBF60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864892D-8CF7-4073-9BC7-C0A87EEE33A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98B528C-B4C1-4F9D-845B-289A5E3879B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BCD9646-2C22-4984-BCD3-139808C8AEEC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427747D-233D-404B-8B43-2F6B98E2BCFC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56B318F-5F33-4179-9CAC-441F57AD9B9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C48B58E-8387-4A04-82FC-14A62C5A79AD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733ED5B-0B8B-44A9-8F2D-D6EA82E846FA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DBA8435-3936-4FC0-B82C-2881E168F77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C08CA22-B516-4513-AC6C-13941802C0C9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F1BA8DA-2FDA-4612-A2BE-0B902C35D43A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B83CA5E-B034-4BC0-8060-60067F9E3EB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C1A44D7-6027-4707-A470-CA508781260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785D73F-87FF-4540-9E99-A90C3CDDBF2C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5F579CD-E9A9-462D-A901-1402C7679D6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89838C6-31AF-4155-9B6E-403B6099AC8C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5D21523-E0D3-4C09-8CC5-3021067975AD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CBD5025-E99B-495E-8679-98F008642D9D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7C250C6C-BC57-4504-B098-649A87F1AFC4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8FEABEDB-C047-4386-96D5-39224CCB7CD6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159DC6B-1C89-4BA6-B17D-99B4A67F2838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681ABE97-783D-48FC-A175-D1FC03F8A76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118A29F2-A549-4E4F-AE55-E46590068BC7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5DEC001-213A-4C74-B583-BDD7C1FF185C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1710E7B4-EF44-41CC-ADAA-11CB3F74EF2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45252F76-CF19-4893-BFBA-7C2B8FE6C775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B2FFE62-BD6E-4C16-8689-5F06D486A0CE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6BC82DB8-9EEF-4C99-8B4C-7578AC718DC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5EA75A03-27B0-4C98-903E-BBFB1F7167DE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42181BC5-B566-46F1-A4A7-E94BDD6CC2BA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B29B9367-69C7-4ABA-B95B-4237F97CB2C4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000B84E-A2CD-4408-AF6D-106F9970E5C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03620118-1B71-4152-8DB0-A16CE5A67A90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4D3594CA-C1BF-4638-881B-8BA35C1C33E9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44FBDEEB-C10F-400B-B2C2-A08AF0F856E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4E3089BC-EED8-4720-B2A2-51B22E92245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9C267D25-E9CF-4CE3-802B-6015DC89A1F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81FCD34D-73F3-436D-A7DF-37E82FD4253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082A5736-56F8-4041-A8D7-D777B33E9D2E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F77C23A9-4ACD-4AE8-B6A9-8AC839B96FA4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1CC51DB3-DD9C-49B4-B3E2-58E7289F730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AD4D97B4-17DF-4B8A-BCA1-E47E538F2C9D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9CE97BC4-982A-459B-9026-C9DDB0EAC099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9ACCFB87-999F-450F-B8ED-8244441B4196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4CFE3044-4D5C-45C8-9A16-A06D88361EF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D02FE11A-69BB-482E-86C6-5437BAD685C9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76EA0891-D356-4EC3-8679-EE8C5BBB3EAD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DBC029D0-F05F-4F26-A9B7-4F26D779DBFE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F077A600-8950-476A-B245-3792101E636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AF763612-0D20-47D4-83AC-59641418A2F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1A2C2137-B85C-436D-80F6-6CD5CC2F789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C24C7BC9-10B4-4232-80B5-E9B5211B182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8721E477-183B-4C69-93A4-852FDEAB93B4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207929BD-C08E-4B73-88C2-D86BF93D5F4C}"/>
              </a:ext>
            </a:extLst>
          </p:cNvPr>
          <p:cNvSpPr txBox="1"/>
          <p:nvPr/>
        </p:nvSpPr>
        <p:spPr>
          <a:xfrm>
            <a:off x="3319735" y="594084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60</a:t>
            </a:r>
          </a:p>
        </p:txBody>
      </p:sp>
      <p:pic>
        <p:nvPicPr>
          <p:cNvPr id="144" name="Picture 143" descr="A close up of a logo&#10;&#10;Description automatically generated">
            <a:extLst>
              <a:ext uri="{FF2B5EF4-FFF2-40B4-BE49-F238E27FC236}">
                <a16:creationId xmlns:a16="http://schemas.microsoft.com/office/drawing/2014/main" id="{BA3EDD3F-6681-4FB1-B893-DE26625760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18" y="6082095"/>
            <a:ext cx="631889" cy="631889"/>
          </a:xfrm>
          <a:prstGeom prst="rect">
            <a:avLst/>
          </a:prstGeom>
        </p:spPr>
      </p:pic>
      <p:sp>
        <p:nvSpPr>
          <p:cNvPr id="145" name="TextBox 144">
            <a:extLst>
              <a:ext uri="{FF2B5EF4-FFF2-40B4-BE49-F238E27FC236}">
                <a16:creationId xmlns:a16="http://schemas.microsoft.com/office/drawing/2014/main" id="{469BC9A3-7D84-407A-993E-435802025F93}"/>
              </a:ext>
            </a:extLst>
          </p:cNvPr>
          <p:cNvSpPr txBox="1"/>
          <p:nvPr/>
        </p:nvSpPr>
        <p:spPr>
          <a:xfrm>
            <a:off x="4467448" y="6241417"/>
            <a:ext cx="76994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ea typeface="+mn-ea"/>
                <a:cs typeface="Arial" charset="0"/>
              </a:rPr>
              <a:t>sec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B1F5D682-38A6-49F5-A6AF-08E029FCC58D}"/>
              </a:ext>
            </a:extLst>
          </p:cNvPr>
          <p:cNvSpPr txBox="1"/>
          <p:nvPr/>
        </p:nvSpPr>
        <p:spPr>
          <a:xfrm>
            <a:off x="4467447" y="6241417"/>
            <a:ext cx="76994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ea typeface="+mn-ea"/>
                <a:cs typeface="Arial" charset="0"/>
              </a:rPr>
              <a:t>min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5ED9BD7E-FAF8-4609-87B7-C69855B67625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87501E77-F0FF-4147-8046-6549226ACCB2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B5994C72-8EE7-4EB9-A6BD-6E9AAE6006E5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9E8367E7-DA82-4E42-8B5A-5AC70AFAB30F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5A33B8CA-78DE-4FC1-99FF-F3185C2A358E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0B566F41-F2F7-4B92-ABE4-19CDE27161A3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BC8859F1-EC90-4155-B333-BBF2E53BB4A8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5CA56B82-98BB-4F83-8EE7-D850BF4B3D19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A80D2D9A-FC92-414B-BF6C-4E9D7799C278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E297A49A-64A8-4AA4-B998-ECCA32E36040}"/>
              </a:ext>
            </a:extLst>
          </p:cNvPr>
          <p:cNvSpPr txBox="1">
            <a:spLocks/>
          </p:cNvSpPr>
          <p:nvPr/>
        </p:nvSpPr>
        <p:spPr>
          <a:xfrm>
            <a:off x="511419" y="11575"/>
            <a:ext cx="11169161" cy="10561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/>
              <a:t>Feature Presentation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9844E9-8B1C-C465-D7B9-D72B02AACD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6667" y="1458640"/>
            <a:ext cx="3940721" cy="39407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432F7C-592B-F254-B015-D94FF8DC34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3423" y="3462677"/>
            <a:ext cx="1967753" cy="196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7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0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0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4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4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4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4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4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4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4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4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4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4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4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5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6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57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8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59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60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61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6200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63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6400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65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66000"/>
                            </p:stCondLst>
                            <p:childTnLst>
                              <p:par>
                                <p:cTn id="11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67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68000"/>
                            </p:stCondLst>
                            <p:childTnLst>
                              <p:par>
                                <p:cTn id="11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69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70000"/>
                            </p:stCondLst>
                            <p:childTnLst>
                              <p:par>
                                <p:cTn id="1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71000"/>
                            </p:stCondLst>
                            <p:childTnLst>
                              <p:par>
                                <p:cTn id="1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72000"/>
                            </p:stCondLst>
                            <p:childTnLst>
                              <p:par>
                                <p:cTn id="1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73000"/>
                            </p:stCondLst>
                            <p:childTnLst>
                              <p:par>
                                <p:cTn id="1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74000"/>
                            </p:stCondLst>
                            <p:childTnLst>
                              <p:par>
                                <p:cTn id="1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75000"/>
                            </p:stCondLst>
                            <p:childTnLst>
                              <p:par>
                                <p:cTn id="1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76000"/>
                            </p:stCondLst>
                            <p:childTnLst>
                              <p:par>
                                <p:cTn id="1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77000"/>
                            </p:stCondLst>
                            <p:childTnLst>
                              <p:par>
                                <p:cTn id="1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78000"/>
                            </p:stCondLst>
                            <p:childTnLst>
                              <p:par>
                                <p:cTn id="1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79000"/>
                            </p:stCondLst>
                            <p:childTnLst>
                              <p:par>
                                <p:cTn id="1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80000"/>
                            </p:stCondLst>
                            <p:childTnLst>
                              <p:par>
                                <p:cTn id="15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81000"/>
                            </p:stCondLst>
                            <p:childTnLst>
                              <p:par>
                                <p:cTn id="15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82000"/>
                            </p:stCondLst>
                            <p:childTnLst>
                              <p:par>
                                <p:cTn id="16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83000"/>
                            </p:stCondLst>
                            <p:childTnLst>
                              <p:par>
                                <p:cTn id="16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84000"/>
                            </p:stCondLst>
                            <p:childTnLst>
                              <p:par>
                                <p:cTn id="16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85000"/>
                            </p:stCondLst>
                            <p:childTnLst>
                              <p:par>
                                <p:cTn id="17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86000"/>
                            </p:stCondLst>
                            <p:childTnLst>
                              <p:par>
                                <p:cTn id="17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87000"/>
                            </p:stCondLst>
                            <p:childTnLst>
                              <p:par>
                                <p:cTn id="17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8000"/>
                            </p:stCondLst>
                            <p:childTnLst>
                              <p:par>
                                <p:cTn id="17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89000"/>
                            </p:stCondLst>
                            <p:childTnLst>
                              <p:par>
                                <p:cTn id="18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90000"/>
                            </p:stCondLst>
                            <p:childTnLst>
                              <p:par>
                                <p:cTn id="18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91000"/>
                            </p:stCondLst>
                            <p:childTnLst>
                              <p:par>
                                <p:cTn id="18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92000"/>
                            </p:stCondLst>
                            <p:childTnLst>
                              <p:par>
                                <p:cTn id="19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93000"/>
                            </p:stCondLst>
                            <p:childTnLst>
                              <p:par>
                                <p:cTn id="19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94000"/>
                            </p:stCondLst>
                            <p:childTnLst>
                              <p:par>
                                <p:cTn id="19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95000"/>
                            </p:stCondLst>
                            <p:childTnLst>
                              <p:par>
                                <p:cTn id="20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96000"/>
                            </p:stCondLst>
                            <p:childTnLst>
                              <p:par>
                                <p:cTn id="20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97000"/>
                            </p:stCondLst>
                            <p:childTnLst>
                              <p:par>
                                <p:cTn id="20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98000"/>
                            </p:stCondLst>
                            <p:childTnLst>
                              <p:par>
                                <p:cTn id="20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99000"/>
                            </p:stCondLst>
                            <p:childTnLst>
                              <p:par>
                                <p:cTn id="21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5E87C0-E56B-824E-B578-33275C08B7AC}"/>
              </a:ext>
            </a:extLst>
          </p:cNvPr>
          <p:cNvSpPr txBox="1"/>
          <p:nvPr/>
        </p:nvSpPr>
        <p:spPr>
          <a:xfrm>
            <a:off x="5562600" y="1655950"/>
            <a:ext cx="66294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Business Name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Website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A77CE1-15F5-734B-96C4-5E5DF8679A21}"/>
              </a:ext>
            </a:extLst>
          </p:cNvPr>
          <p:cNvSpPr txBox="1"/>
          <p:nvPr/>
        </p:nvSpPr>
        <p:spPr>
          <a:xfrm>
            <a:off x="5562599" y="5312654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 Presenter: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 Slide’s Member Name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5F89D34-1FB0-4B14-87B3-7233A06CEDC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EE79497-A0FC-46BA-B7A1-10659D3991FA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9C94CD0-13A9-4C0A-B709-0FF1144C9D2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8EE4585-D647-462C-AE29-DC7CEE47BBB0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0B44712-5F2B-499B-9B96-DFA496B280E6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4B23C9C-F626-4D73-ACFA-94D192B1B90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4C6121D-27CB-4E83-959D-575079158958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9F6F6ED-8964-40C8-9A18-D09326ECBF60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864892D-8CF7-4073-9BC7-C0A87EEE33A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98B528C-B4C1-4F9D-845B-289A5E3879B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BCD9646-2C22-4984-BCD3-139808C8AEEC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427747D-233D-404B-8B43-2F6B98E2BCFC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56B318F-5F33-4179-9CAC-441F57AD9B9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C48B58E-8387-4A04-82FC-14A62C5A79AD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733ED5B-0B8B-44A9-8F2D-D6EA82E846FA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DBA8435-3936-4FC0-B82C-2881E168F77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C08CA22-B516-4513-AC6C-13941802C0C9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F1BA8DA-2FDA-4612-A2BE-0B902C35D43A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B83CA5E-B034-4BC0-8060-60067F9E3EB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C1A44D7-6027-4707-A470-CA508781260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785D73F-87FF-4540-9E99-A90C3CDDBF2C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5F579CD-E9A9-462D-A901-1402C7679D6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89838C6-31AF-4155-9B6E-403B6099AC8C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5D21523-E0D3-4C09-8CC5-3021067975AD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CBD5025-E99B-495E-8679-98F008642D9D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7C250C6C-BC57-4504-B098-649A87F1AFC4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8FEABEDB-C047-4386-96D5-39224CCB7CD6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159DC6B-1C89-4BA6-B17D-99B4A67F2838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681ABE97-783D-48FC-A175-D1FC03F8A76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118A29F2-A549-4E4F-AE55-E46590068BC7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5DEC001-213A-4C74-B583-BDD7C1FF185C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1710E7B4-EF44-41CC-ADAA-11CB3F74EF2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45252F76-CF19-4893-BFBA-7C2B8FE6C775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B2FFE62-BD6E-4C16-8689-5F06D486A0CE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6BC82DB8-9EEF-4C99-8B4C-7578AC718DC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5EA75A03-27B0-4C98-903E-BBFB1F7167DE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42181BC5-B566-46F1-A4A7-E94BDD6CC2BA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B29B9367-69C7-4ABA-B95B-4237F97CB2C4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000B84E-A2CD-4408-AF6D-106F9970E5C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03620118-1B71-4152-8DB0-A16CE5A67A90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4D3594CA-C1BF-4638-881B-8BA35C1C33E9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44FBDEEB-C10F-400B-B2C2-A08AF0F856E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4E3089BC-EED8-4720-B2A2-51B22E92245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9C267D25-E9CF-4CE3-802B-6015DC89A1F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81FCD34D-73F3-436D-A7DF-37E82FD4253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082A5736-56F8-4041-A8D7-D777B33E9D2E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F77C23A9-4ACD-4AE8-B6A9-8AC839B96FA4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1CC51DB3-DD9C-49B4-B3E2-58E7289F730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AD4D97B4-17DF-4B8A-BCA1-E47E538F2C9D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9CE97BC4-982A-459B-9026-C9DDB0EAC099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9ACCFB87-999F-450F-B8ED-8244441B4196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4CFE3044-4D5C-45C8-9A16-A06D88361EF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D02FE11A-69BB-482E-86C6-5437BAD685C9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76EA0891-D356-4EC3-8679-EE8C5BBB3EAD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DBC029D0-F05F-4F26-A9B7-4F26D779DBFE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F077A600-8950-476A-B245-3792101E636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AF763612-0D20-47D4-83AC-59641418A2F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1A2C2137-B85C-436D-80F6-6CD5CC2F789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C24C7BC9-10B4-4232-80B5-E9B5211B182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8721E477-183B-4C69-93A4-852FDEAB93B4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207929BD-C08E-4B73-88C2-D86BF93D5F4C}"/>
              </a:ext>
            </a:extLst>
          </p:cNvPr>
          <p:cNvSpPr txBox="1"/>
          <p:nvPr/>
        </p:nvSpPr>
        <p:spPr>
          <a:xfrm>
            <a:off x="3319735" y="594084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60</a:t>
            </a:r>
          </a:p>
        </p:txBody>
      </p:sp>
      <p:pic>
        <p:nvPicPr>
          <p:cNvPr id="144" name="Picture 143" descr="A close up of a logo&#10;&#10;Description automatically generated">
            <a:extLst>
              <a:ext uri="{FF2B5EF4-FFF2-40B4-BE49-F238E27FC236}">
                <a16:creationId xmlns:a16="http://schemas.microsoft.com/office/drawing/2014/main" id="{BA3EDD3F-6681-4FB1-B893-DE26625760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18" y="6082095"/>
            <a:ext cx="631889" cy="631889"/>
          </a:xfrm>
          <a:prstGeom prst="rect">
            <a:avLst/>
          </a:prstGeom>
        </p:spPr>
      </p:pic>
      <p:sp>
        <p:nvSpPr>
          <p:cNvPr id="145" name="TextBox 144">
            <a:extLst>
              <a:ext uri="{FF2B5EF4-FFF2-40B4-BE49-F238E27FC236}">
                <a16:creationId xmlns:a16="http://schemas.microsoft.com/office/drawing/2014/main" id="{469BC9A3-7D84-407A-993E-435802025F93}"/>
              </a:ext>
            </a:extLst>
          </p:cNvPr>
          <p:cNvSpPr txBox="1"/>
          <p:nvPr/>
        </p:nvSpPr>
        <p:spPr>
          <a:xfrm>
            <a:off x="4467448" y="6241417"/>
            <a:ext cx="76994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ea typeface="+mn-ea"/>
                <a:cs typeface="Arial" charset="0"/>
              </a:rPr>
              <a:t>sec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B1F5D682-38A6-49F5-A6AF-08E029FCC58D}"/>
              </a:ext>
            </a:extLst>
          </p:cNvPr>
          <p:cNvSpPr txBox="1"/>
          <p:nvPr/>
        </p:nvSpPr>
        <p:spPr>
          <a:xfrm>
            <a:off x="4467447" y="6241417"/>
            <a:ext cx="76994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ea typeface="+mn-ea"/>
                <a:cs typeface="Arial" charset="0"/>
              </a:rPr>
              <a:t>min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5ED9BD7E-FAF8-4609-87B7-C69855B67625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87501E77-F0FF-4147-8046-6549226ACCB2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B5994C72-8EE7-4EB9-A6BD-6E9AAE6006E5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9E8367E7-DA82-4E42-8B5A-5AC70AFAB30F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5A33B8CA-78DE-4FC1-99FF-F3185C2A358E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0B566F41-F2F7-4B92-ABE4-19CDE27161A3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BC8859F1-EC90-4155-B333-BBF2E53BB4A8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5CA56B82-98BB-4F83-8EE7-D850BF4B3D19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0EF2B375-95F8-4CBC-88FD-0D64C959CF2C}"/>
              </a:ext>
            </a:extLst>
          </p:cNvPr>
          <p:cNvSpPr txBox="1">
            <a:spLocks/>
          </p:cNvSpPr>
          <p:nvPr/>
        </p:nvSpPr>
        <p:spPr>
          <a:xfrm>
            <a:off x="511419" y="11575"/>
            <a:ext cx="11169161" cy="10561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/>
              <a:t>Feature Presentation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B23CC6-9C3E-4617-42B8-C4074E6B33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6667" y="1458640"/>
            <a:ext cx="3940721" cy="39407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9BFB0D-6BC7-9885-F4C2-688A476A1A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3423" y="3393555"/>
            <a:ext cx="1967753" cy="196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0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0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80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81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82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83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84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85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86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87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88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89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90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91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92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93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94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95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96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97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98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99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1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2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300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4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500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6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7000"/>
                            </p:stCondLst>
                            <p:childTnLst>
                              <p:par>
                                <p:cTn id="11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8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9000"/>
                            </p:stCondLst>
                            <p:childTnLst>
                              <p:par>
                                <p:cTn id="11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10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11000"/>
                            </p:stCondLst>
                            <p:childTnLst>
                              <p:par>
                                <p:cTn id="1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12000"/>
                            </p:stCondLst>
                            <p:childTnLst>
                              <p:par>
                                <p:cTn id="1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13000"/>
                            </p:stCondLst>
                            <p:childTnLst>
                              <p:par>
                                <p:cTn id="1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14000"/>
                            </p:stCondLst>
                            <p:childTnLst>
                              <p:par>
                                <p:cTn id="1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15000"/>
                            </p:stCondLst>
                            <p:childTnLst>
                              <p:par>
                                <p:cTn id="1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16000"/>
                            </p:stCondLst>
                            <p:childTnLst>
                              <p:par>
                                <p:cTn id="1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17000"/>
                            </p:stCondLst>
                            <p:childTnLst>
                              <p:par>
                                <p:cTn id="1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18000"/>
                            </p:stCondLst>
                            <p:childTnLst>
                              <p:par>
                                <p:cTn id="1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19000"/>
                            </p:stCondLst>
                            <p:childTnLst>
                              <p:par>
                                <p:cTn id="1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20000"/>
                            </p:stCondLst>
                            <p:childTnLst>
                              <p:par>
                                <p:cTn id="1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21000"/>
                            </p:stCondLst>
                            <p:childTnLst>
                              <p:par>
                                <p:cTn id="15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22000"/>
                            </p:stCondLst>
                            <p:childTnLst>
                              <p:par>
                                <p:cTn id="15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3000"/>
                            </p:stCondLst>
                            <p:childTnLst>
                              <p:par>
                                <p:cTn id="16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24000"/>
                            </p:stCondLst>
                            <p:childTnLst>
                              <p:par>
                                <p:cTn id="16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25000"/>
                            </p:stCondLst>
                            <p:childTnLst>
                              <p:par>
                                <p:cTn id="16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26000"/>
                            </p:stCondLst>
                            <p:childTnLst>
                              <p:par>
                                <p:cTn id="17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27000"/>
                            </p:stCondLst>
                            <p:childTnLst>
                              <p:par>
                                <p:cTn id="17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8000"/>
                            </p:stCondLst>
                            <p:childTnLst>
                              <p:par>
                                <p:cTn id="17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29000"/>
                            </p:stCondLst>
                            <p:childTnLst>
                              <p:par>
                                <p:cTn id="17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30000"/>
                            </p:stCondLst>
                            <p:childTnLst>
                              <p:par>
                                <p:cTn id="18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31000"/>
                            </p:stCondLst>
                            <p:childTnLst>
                              <p:par>
                                <p:cTn id="18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32000"/>
                            </p:stCondLst>
                            <p:childTnLst>
                              <p:par>
                                <p:cTn id="18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33000"/>
                            </p:stCondLst>
                            <p:childTnLst>
                              <p:par>
                                <p:cTn id="19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34000"/>
                            </p:stCondLst>
                            <p:childTnLst>
                              <p:par>
                                <p:cTn id="19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35000"/>
                            </p:stCondLst>
                            <p:childTnLst>
                              <p:par>
                                <p:cTn id="19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36000"/>
                            </p:stCondLst>
                            <p:childTnLst>
                              <p:par>
                                <p:cTn id="20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37000"/>
                            </p:stCondLst>
                            <p:childTnLst>
                              <p:par>
                                <p:cTn id="20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38000"/>
                            </p:stCondLst>
                            <p:childTnLst>
                              <p:par>
                                <p:cTn id="20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39000"/>
                            </p:stCondLst>
                            <p:childTnLst>
                              <p:par>
                                <p:cTn id="20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5E87C0-E56B-824E-B578-33275C08B7AC}"/>
              </a:ext>
            </a:extLst>
          </p:cNvPr>
          <p:cNvSpPr txBox="1"/>
          <p:nvPr/>
        </p:nvSpPr>
        <p:spPr>
          <a:xfrm>
            <a:off x="5562600" y="1655950"/>
            <a:ext cx="66294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Business Name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Website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A77CE1-15F5-734B-96C4-5E5DF8679A21}"/>
              </a:ext>
            </a:extLst>
          </p:cNvPr>
          <p:cNvSpPr txBox="1"/>
          <p:nvPr/>
        </p:nvSpPr>
        <p:spPr>
          <a:xfrm>
            <a:off x="5562600" y="5399361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 Presenter: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 Slide’s Member Name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5F89D34-1FB0-4B14-87B3-7233A06CEDC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EE79497-A0FC-46BA-B7A1-10659D3991FA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9C94CD0-13A9-4C0A-B709-0FF1144C9D2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8EE4585-D647-462C-AE29-DC7CEE47BBB0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0B44712-5F2B-499B-9B96-DFA496B280E6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4B23C9C-F626-4D73-ACFA-94D192B1B90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4C6121D-27CB-4E83-959D-575079158958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9F6F6ED-8964-40C8-9A18-D09326ECBF60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864892D-8CF7-4073-9BC7-C0A87EEE33A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98B528C-B4C1-4F9D-845B-289A5E3879B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BCD9646-2C22-4984-BCD3-139808C8AEEC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427747D-233D-404B-8B43-2F6B98E2BCFC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56B318F-5F33-4179-9CAC-441F57AD9B9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C48B58E-8387-4A04-82FC-14A62C5A79AD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733ED5B-0B8B-44A9-8F2D-D6EA82E846FA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DBA8435-3936-4FC0-B82C-2881E168F77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C08CA22-B516-4513-AC6C-13941802C0C9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F1BA8DA-2FDA-4612-A2BE-0B902C35D43A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B83CA5E-B034-4BC0-8060-60067F9E3EB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C1A44D7-6027-4707-A470-CA508781260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785D73F-87FF-4540-9E99-A90C3CDDBF2C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5F579CD-E9A9-462D-A901-1402C7679D6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89838C6-31AF-4155-9B6E-403B6099AC8C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5D21523-E0D3-4C09-8CC5-3021067975AD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CBD5025-E99B-495E-8679-98F008642D9D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7C250C6C-BC57-4504-B098-649A87F1AFC4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8FEABEDB-C047-4386-96D5-39224CCB7CD6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159DC6B-1C89-4BA6-B17D-99B4A67F2838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681ABE97-783D-48FC-A175-D1FC03F8A76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118A29F2-A549-4E4F-AE55-E46590068BC7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5DEC001-213A-4C74-B583-BDD7C1FF185C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1710E7B4-EF44-41CC-ADAA-11CB3F74EF2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45252F76-CF19-4893-BFBA-7C2B8FE6C775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B2FFE62-BD6E-4C16-8689-5F06D486A0CE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6BC82DB8-9EEF-4C99-8B4C-7578AC718DC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5EA75A03-27B0-4C98-903E-BBFB1F7167DE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42181BC5-B566-46F1-A4A7-E94BDD6CC2BA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B29B9367-69C7-4ABA-B95B-4237F97CB2C4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000B84E-A2CD-4408-AF6D-106F9970E5C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03620118-1B71-4152-8DB0-A16CE5A67A90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4D3594CA-C1BF-4638-881B-8BA35C1C33E9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44FBDEEB-C10F-400B-B2C2-A08AF0F856E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4E3089BC-EED8-4720-B2A2-51B22E92245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9C267D25-E9CF-4CE3-802B-6015DC89A1F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81FCD34D-73F3-436D-A7DF-37E82FD4253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082A5736-56F8-4041-A8D7-D777B33E9D2E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F77C23A9-4ACD-4AE8-B6A9-8AC839B96FA4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1CC51DB3-DD9C-49B4-B3E2-58E7289F730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AD4D97B4-17DF-4B8A-BCA1-E47E538F2C9D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9CE97BC4-982A-459B-9026-C9DDB0EAC099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9ACCFB87-999F-450F-B8ED-8244441B4196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4CFE3044-4D5C-45C8-9A16-A06D88361EF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D02FE11A-69BB-482E-86C6-5437BAD685C9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76EA0891-D356-4EC3-8679-EE8C5BBB3EAD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DBC029D0-F05F-4F26-A9B7-4F26D779DBFE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F077A600-8950-476A-B245-3792101E636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AF763612-0D20-47D4-83AC-59641418A2F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1A2C2137-B85C-436D-80F6-6CD5CC2F789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C24C7BC9-10B4-4232-80B5-E9B5211B182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8721E477-183B-4C69-93A4-852FDEAB93B4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207929BD-C08E-4B73-88C2-D86BF93D5F4C}"/>
              </a:ext>
            </a:extLst>
          </p:cNvPr>
          <p:cNvSpPr txBox="1"/>
          <p:nvPr/>
        </p:nvSpPr>
        <p:spPr>
          <a:xfrm>
            <a:off x="3319735" y="594084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60</a:t>
            </a:r>
          </a:p>
        </p:txBody>
      </p:sp>
      <p:pic>
        <p:nvPicPr>
          <p:cNvPr id="144" name="Picture 143" descr="A close up of a logo&#10;&#10;Description automatically generated">
            <a:extLst>
              <a:ext uri="{FF2B5EF4-FFF2-40B4-BE49-F238E27FC236}">
                <a16:creationId xmlns:a16="http://schemas.microsoft.com/office/drawing/2014/main" id="{BA3EDD3F-6681-4FB1-B893-DE26625760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18" y="6082095"/>
            <a:ext cx="631889" cy="631889"/>
          </a:xfrm>
          <a:prstGeom prst="rect">
            <a:avLst/>
          </a:prstGeom>
        </p:spPr>
      </p:pic>
      <p:sp>
        <p:nvSpPr>
          <p:cNvPr id="145" name="TextBox 144">
            <a:extLst>
              <a:ext uri="{FF2B5EF4-FFF2-40B4-BE49-F238E27FC236}">
                <a16:creationId xmlns:a16="http://schemas.microsoft.com/office/drawing/2014/main" id="{469BC9A3-7D84-407A-993E-435802025F93}"/>
              </a:ext>
            </a:extLst>
          </p:cNvPr>
          <p:cNvSpPr txBox="1"/>
          <p:nvPr/>
        </p:nvSpPr>
        <p:spPr>
          <a:xfrm>
            <a:off x="4467448" y="6241417"/>
            <a:ext cx="76994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ea typeface="+mn-ea"/>
                <a:cs typeface="Arial" charset="0"/>
              </a:rPr>
              <a:t>sec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B1F5D682-38A6-49F5-A6AF-08E029FCC58D}"/>
              </a:ext>
            </a:extLst>
          </p:cNvPr>
          <p:cNvSpPr txBox="1"/>
          <p:nvPr/>
        </p:nvSpPr>
        <p:spPr>
          <a:xfrm>
            <a:off x="4467447" y="6241417"/>
            <a:ext cx="76994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ea typeface="+mn-ea"/>
                <a:cs typeface="Arial" charset="0"/>
              </a:rPr>
              <a:t>min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5ED9BD7E-FAF8-4609-87B7-C69855B67625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87501E77-F0FF-4147-8046-6549226ACCB2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B5994C72-8EE7-4EB9-A6BD-6E9AAE6006E5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9E8367E7-DA82-4E42-8B5A-5AC70AFAB30F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5A33B8CA-78DE-4FC1-99FF-F3185C2A358E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0B566F41-F2F7-4B92-ABE4-19CDE27161A3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BC8859F1-EC90-4155-B333-BBF2E53BB4A8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04B4035D-D6CC-4C72-A48F-25FD672126B6}"/>
              </a:ext>
            </a:extLst>
          </p:cNvPr>
          <p:cNvSpPr txBox="1">
            <a:spLocks/>
          </p:cNvSpPr>
          <p:nvPr/>
        </p:nvSpPr>
        <p:spPr>
          <a:xfrm>
            <a:off x="511419" y="11575"/>
            <a:ext cx="11169161" cy="10561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/>
              <a:t>Feature Presentation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7E9B8E-2121-E1D2-22C4-7B476E83AC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6667" y="1458640"/>
            <a:ext cx="3940721" cy="39407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15BBA5-AFC9-A62F-3816-FE77AA4159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3423" y="3429000"/>
            <a:ext cx="1967753" cy="196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8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0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0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0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1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2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3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4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6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27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8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29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30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31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32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33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34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35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36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37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38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39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40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41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42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43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4400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45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4600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47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48000"/>
                            </p:stCondLst>
                            <p:childTnLst>
                              <p:par>
                                <p:cTn id="11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49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50000"/>
                            </p:stCondLst>
                            <p:childTnLst>
                              <p:par>
                                <p:cTn id="11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451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52000"/>
                            </p:stCondLst>
                            <p:childTnLst>
                              <p:par>
                                <p:cTn id="1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53000"/>
                            </p:stCondLst>
                            <p:childTnLst>
                              <p:par>
                                <p:cTn id="1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54000"/>
                            </p:stCondLst>
                            <p:childTnLst>
                              <p:par>
                                <p:cTn id="1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55000"/>
                            </p:stCondLst>
                            <p:childTnLst>
                              <p:par>
                                <p:cTn id="1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56000"/>
                            </p:stCondLst>
                            <p:childTnLst>
                              <p:par>
                                <p:cTn id="1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7000"/>
                            </p:stCondLst>
                            <p:childTnLst>
                              <p:par>
                                <p:cTn id="1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58000"/>
                            </p:stCondLst>
                            <p:childTnLst>
                              <p:par>
                                <p:cTn id="1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59000"/>
                            </p:stCondLst>
                            <p:childTnLst>
                              <p:par>
                                <p:cTn id="1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60000"/>
                            </p:stCondLst>
                            <p:childTnLst>
                              <p:par>
                                <p:cTn id="1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61000"/>
                            </p:stCondLst>
                            <p:childTnLst>
                              <p:par>
                                <p:cTn id="1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62000"/>
                            </p:stCondLst>
                            <p:childTnLst>
                              <p:par>
                                <p:cTn id="15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63000"/>
                            </p:stCondLst>
                            <p:childTnLst>
                              <p:par>
                                <p:cTn id="15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64000"/>
                            </p:stCondLst>
                            <p:childTnLst>
                              <p:par>
                                <p:cTn id="16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65000"/>
                            </p:stCondLst>
                            <p:childTnLst>
                              <p:par>
                                <p:cTn id="16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66000"/>
                            </p:stCondLst>
                            <p:childTnLst>
                              <p:par>
                                <p:cTn id="16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67000"/>
                            </p:stCondLst>
                            <p:childTnLst>
                              <p:par>
                                <p:cTn id="17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68000"/>
                            </p:stCondLst>
                            <p:childTnLst>
                              <p:par>
                                <p:cTn id="17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69000"/>
                            </p:stCondLst>
                            <p:childTnLst>
                              <p:par>
                                <p:cTn id="17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70000"/>
                            </p:stCondLst>
                            <p:childTnLst>
                              <p:par>
                                <p:cTn id="17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71000"/>
                            </p:stCondLst>
                            <p:childTnLst>
                              <p:par>
                                <p:cTn id="18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72000"/>
                            </p:stCondLst>
                            <p:childTnLst>
                              <p:par>
                                <p:cTn id="18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473000"/>
                            </p:stCondLst>
                            <p:childTnLst>
                              <p:par>
                                <p:cTn id="18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74000"/>
                            </p:stCondLst>
                            <p:childTnLst>
                              <p:par>
                                <p:cTn id="19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475000"/>
                            </p:stCondLst>
                            <p:childTnLst>
                              <p:par>
                                <p:cTn id="19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476000"/>
                            </p:stCondLst>
                            <p:childTnLst>
                              <p:par>
                                <p:cTn id="19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477000"/>
                            </p:stCondLst>
                            <p:childTnLst>
                              <p:par>
                                <p:cTn id="20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478000"/>
                            </p:stCondLst>
                            <p:childTnLst>
                              <p:par>
                                <p:cTn id="20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479000"/>
                            </p:stCondLst>
                            <p:childTnLst>
                              <p:par>
                                <p:cTn id="20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5E87C0-E56B-824E-B578-33275C08B7AC}"/>
              </a:ext>
            </a:extLst>
          </p:cNvPr>
          <p:cNvSpPr txBox="1"/>
          <p:nvPr/>
        </p:nvSpPr>
        <p:spPr>
          <a:xfrm>
            <a:off x="5562600" y="1655950"/>
            <a:ext cx="66294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Business Name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Website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A77CE1-15F5-734B-96C4-5E5DF8679A21}"/>
              </a:ext>
            </a:extLst>
          </p:cNvPr>
          <p:cNvSpPr txBox="1"/>
          <p:nvPr/>
        </p:nvSpPr>
        <p:spPr>
          <a:xfrm>
            <a:off x="5562600" y="5471976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 Presenter: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 Slide’s Member Name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5F89D34-1FB0-4B14-87B3-7233A06CEDC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EE79497-A0FC-46BA-B7A1-10659D3991FA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9C94CD0-13A9-4C0A-B709-0FF1144C9D2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8EE4585-D647-462C-AE29-DC7CEE47BBB0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0B44712-5F2B-499B-9B96-DFA496B280E6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4B23C9C-F626-4D73-ACFA-94D192B1B90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4C6121D-27CB-4E83-959D-575079158958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9F6F6ED-8964-40C8-9A18-D09326ECBF60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864892D-8CF7-4073-9BC7-C0A87EEE33A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98B528C-B4C1-4F9D-845B-289A5E3879B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BCD9646-2C22-4984-BCD3-139808C8AEEC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427747D-233D-404B-8B43-2F6B98E2BCFC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56B318F-5F33-4179-9CAC-441F57AD9B9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C48B58E-8387-4A04-82FC-14A62C5A79AD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733ED5B-0B8B-44A9-8F2D-D6EA82E846FA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DBA8435-3936-4FC0-B82C-2881E168F77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C08CA22-B516-4513-AC6C-13941802C0C9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F1BA8DA-2FDA-4612-A2BE-0B902C35D43A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B83CA5E-B034-4BC0-8060-60067F9E3EB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C1A44D7-6027-4707-A470-CA508781260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785D73F-87FF-4540-9E99-A90C3CDDBF2C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5F579CD-E9A9-462D-A901-1402C7679D6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89838C6-31AF-4155-9B6E-403B6099AC8C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5D21523-E0D3-4C09-8CC5-3021067975AD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CBD5025-E99B-495E-8679-98F008642D9D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7C250C6C-BC57-4504-B098-649A87F1AFC4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8FEABEDB-C047-4386-96D5-39224CCB7CD6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159DC6B-1C89-4BA6-B17D-99B4A67F2838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681ABE97-783D-48FC-A175-D1FC03F8A76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118A29F2-A549-4E4F-AE55-E46590068BC7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5DEC001-213A-4C74-B583-BDD7C1FF185C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1710E7B4-EF44-41CC-ADAA-11CB3F74EF2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45252F76-CF19-4893-BFBA-7C2B8FE6C775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B2FFE62-BD6E-4C16-8689-5F06D486A0CE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6BC82DB8-9EEF-4C99-8B4C-7578AC718DC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5EA75A03-27B0-4C98-903E-BBFB1F7167DE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42181BC5-B566-46F1-A4A7-E94BDD6CC2BA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B29B9367-69C7-4ABA-B95B-4237F97CB2C4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000B84E-A2CD-4408-AF6D-106F9970E5C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03620118-1B71-4152-8DB0-A16CE5A67A90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4D3594CA-C1BF-4638-881B-8BA35C1C33E9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44FBDEEB-C10F-400B-B2C2-A08AF0F856E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4E3089BC-EED8-4720-B2A2-51B22E92245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9C267D25-E9CF-4CE3-802B-6015DC89A1F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81FCD34D-73F3-436D-A7DF-37E82FD4253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082A5736-56F8-4041-A8D7-D777B33E9D2E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F77C23A9-4ACD-4AE8-B6A9-8AC839B96FA4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1CC51DB3-DD9C-49B4-B3E2-58E7289F730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AD4D97B4-17DF-4B8A-BCA1-E47E538F2C9D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9CE97BC4-982A-459B-9026-C9DDB0EAC099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9ACCFB87-999F-450F-B8ED-8244441B4196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4CFE3044-4D5C-45C8-9A16-A06D88361EF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D02FE11A-69BB-482E-86C6-5437BAD685C9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76EA0891-D356-4EC3-8679-EE8C5BBB3EAD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DBC029D0-F05F-4F26-A9B7-4F26D779DBFE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F077A600-8950-476A-B245-3792101E636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AF763612-0D20-47D4-83AC-59641418A2F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1A2C2137-B85C-436D-80F6-6CD5CC2F789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C24C7BC9-10B4-4232-80B5-E9B5211B182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8721E477-183B-4C69-93A4-852FDEAB93B4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207929BD-C08E-4B73-88C2-D86BF93D5F4C}"/>
              </a:ext>
            </a:extLst>
          </p:cNvPr>
          <p:cNvSpPr txBox="1"/>
          <p:nvPr/>
        </p:nvSpPr>
        <p:spPr>
          <a:xfrm>
            <a:off x="3319735" y="594084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60</a:t>
            </a:r>
          </a:p>
        </p:txBody>
      </p:sp>
      <p:pic>
        <p:nvPicPr>
          <p:cNvPr id="144" name="Picture 143" descr="A close up of a logo&#10;&#10;Description automatically generated">
            <a:extLst>
              <a:ext uri="{FF2B5EF4-FFF2-40B4-BE49-F238E27FC236}">
                <a16:creationId xmlns:a16="http://schemas.microsoft.com/office/drawing/2014/main" id="{BA3EDD3F-6681-4FB1-B893-DE26625760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18" y="6082095"/>
            <a:ext cx="631889" cy="631889"/>
          </a:xfrm>
          <a:prstGeom prst="rect">
            <a:avLst/>
          </a:prstGeom>
        </p:spPr>
      </p:pic>
      <p:sp>
        <p:nvSpPr>
          <p:cNvPr id="145" name="TextBox 144">
            <a:extLst>
              <a:ext uri="{FF2B5EF4-FFF2-40B4-BE49-F238E27FC236}">
                <a16:creationId xmlns:a16="http://schemas.microsoft.com/office/drawing/2014/main" id="{469BC9A3-7D84-407A-993E-435802025F93}"/>
              </a:ext>
            </a:extLst>
          </p:cNvPr>
          <p:cNvSpPr txBox="1"/>
          <p:nvPr/>
        </p:nvSpPr>
        <p:spPr>
          <a:xfrm>
            <a:off x="4467448" y="6241417"/>
            <a:ext cx="76994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ea typeface="+mn-ea"/>
                <a:cs typeface="Arial" charset="0"/>
              </a:rPr>
              <a:t>sec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B1F5D682-38A6-49F5-A6AF-08E029FCC58D}"/>
              </a:ext>
            </a:extLst>
          </p:cNvPr>
          <p:cNvSpPr txBox="1"/>
          <p:nvPr/>
        </p:nvSpPr>
        <p:spPr>
          <a:xfrm>
            <a:off x="4467447" y="6241417"/>
            <a:ext cx="76994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ea typeface="+mn-ea"/>
                <a:cs typeface="Arial" charset="0"/>
              </a:rPr>
              <a:t>min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5ED9BD7E-FAF8-4609-87B7-C69855B67625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87501E77-F0FF-4147-8046-6549226ACCB2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B5994C72-8EE7-4EB9-A6BD-6E9AAE6006E5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9E8367E7-DA82-4E42-8B5A-5AC70AFAB30F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5A33B8CA-78DE-4FC1-99FF-F3185C2A358E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0B566F41-F2F7-4B92-ABE4-19CDE27161A3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D37482C3-9953-4697-8614-5F6CC6141569}"/>
              </a:ext>
            </a:extLst>
          </p:cNvPr>
          <p:cNvSpPr txBox="1">
            <a:spLocks/>
          </p:cNvSpPr>
          <p:nvPr/>
        </p:nvSpPr>
        <p:spPr>
          <a:xfrm>
            <a:off x="511419" y="11575"/>
            <a:ext cx="11169161" cy="10561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/>
              <a:t>Feature Presentation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900E29-EB4E-C649-B0D2-8FD5A5EAF1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6667" y="1458640"/>
            <a:ext cx="3940721" cy="39407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A5492B-2366-FC96-DC74-66D2822C30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3423" y="3431608"/>
            <a:ext cx="1967753" cy="196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0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0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60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61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2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63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64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5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66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67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8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9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70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71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72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3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74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76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77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78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79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80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81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82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83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84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8500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86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8700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88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89000"/>
                            </p:stCondLst>
                            <p:childTnLst>
                              <p:par>
                                <p:cTn id="11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90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91000"/>
                            </p:stCondLst>
                            <p:childTnLst>
                              <p:par>
                                <p:cTn id="11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2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93000"/>
                            </p:stCondLst>
                            <p:childTnLst>
                              <p:par>
                                <p:cTn id="1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94000"/>
                            </p:stCondLst>
                            <p:childTnLst>
                              <p:par>
                                <p:cTn id="1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95000"/>
                            </p:stCondLst>
                            <p:childTnLst>
                              <p:par>
                                <p:cTn id="1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96000"/>
                            </p:stCondLst>
                            <p:childTnLst>
                              <p:par>
                                <p:cTn id="1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97000"/>
                            </p:stCondLst>
                            <p:childTnLst>
                              <p:par>
                                <p:cTn id="1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98000"/>
                            </p:stCondLst>
                            <p:childTnLst>
                              <p:par>
                                <p:cTn id="1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99000"/>
                            </p:stCondLst>
                            <p:childTnLst>
                              <p:par>
                                <p:cTn id="1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00000"/>
                            </p:stCondLst>
                            <p:childTnLst>
                              <p:par>
                                <p:cTn id="1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01000"/>
                            </p:stCondLst>
                            <p:childTnLst>
                              <p:par>
                                <p:cTn id="1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02000"/>
                            </p:stCondLst>
                            <p:childTnLst>
                              <p:par>
                                <p:cTn id="1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03000"/>
                            </p:stCondLst>
                            <p:childTnLst>
                              <p:par>
                                <p:cTn id="15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04000"/>
                            </p:stCondLst>
                            <p:childTnLst>
                              <p:par>
                                <p:cTn id="15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05000"/>
                            </p:stCondLst>
                            <p:childTnLst>
                              <p:par>
                                <p:cTn id="16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06000"/>
                            </p:stCondLst>
                            <p:childTnLst>
                              <p:par>
                                <p:cTn id="16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07000"/>
                            </p:stCondLst>
                            <p:childTnLst>
                              <p:par>
                                <p:cTn id="16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08000"/>
                            </p:stCondLst>
                            <p:childTnLst>
                              <p:par>
                                <p:cTn id="17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09000"/>
                            </p:stCondLst>
                            <p:childTnLst>
                              <p:par>
                                <p:cTn id="17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10000"/>
                            </p:stCondLst>
                            <p:childTnLst>
                              <p:par>
                                <p:cTn id="17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11000"/>
                            </p:stCondLst>
                            <p:childTnLst>
                              <p:par>
                                <p:cTn id="17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12000"/>
                            </p:stCondLst>
                            <p:childTnLst>
                              <p:par>
                                <p:cTn id="18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13000"/>
                            </p:stCondLst>
                            <p:childTnLst>
                              <p:par>
                                <p:cTn id="18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414000"/>
                            </p:stCondLst>
                            <p:childTnLst>
                              <p:par>
                                <p:cTn id="18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15000"/>
                            </p:stCondLst>
                            <p:childTnLst>
                              <p:par>
                                <p:cTn id="19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416000"/>
                            </p:stCondLst>
                            <p:childTnLst>
                              <p:par>
                                <p:cTn id="19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417000"/>
                            </p:stCondLst>
                            <p:childTnLst>
                              <p:par>
                                <p:cTn id="19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418000"/>
                            </p:stCondLst>
                            <p:childTnLst>
                              <p:par>
                                <p:cTn id="20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419000"/>
                            </p:stCondLst>
                            <p:childTnLst>
                              <p:par>
                                <p:cTn id="20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5E87C0-E56B-824E-B578-33275C08B7AC}"/>
              </a:ext>
            </a:extLst>
          </p:cNvPr>
          <p:cNvSpPr txBox="1"/>
          <p:nvPr/>
        </p:nvSpPr>
        <p:spPr>
          <a:xfrm>
            <a:off x="5562600" y="1655950"/>
            <a:ext cx="66294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Business Name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Website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A77CE1-15F5-734B-96C4-5E5DF8679A21}"/>
              </a:ext>
            </a:extLst>
          </p:cNvPr>
          <p:cNvSpPr txBox="1"/>
          <p:nvPr/>
        </p:nvSpPr>
        <p:spPr>
          <a:xfrm>
            <a:off x="5562599" y="5471976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 Presenter: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 Slide’s Member Name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5F89D34-1FB0-4B14-87B3-7233A06CEDC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EE79497-A0FC-46BA-B7A1-10659D3991FA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9C94CD0-13A9-4C0A-B709-0FF1144C9D2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8EE4585-D647-462C-AE29-DC7CEE47BBB0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0B44712-5F2B-499B-9B96-DFA496B280E6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4B23C9C-F626-4D73-ACFA-94D192B1B90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4C6121D-27CB-4E83-959D-575079158958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9F6F6ED-8964-40C8-9A18-D09326ECBF60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864892D-8CF7-4073-9BC7-C0A87EEE33A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98B528C-B4C1-4F9D-845B-289A5E3879B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BCD9646-2C22-4984-BCD3-139808C8AEEC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427747D-233D-404B-8B43-2F6B98E2BCFC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56B318F-5F33-4179-9CAC-441F57AD9B9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C48B58E-8387-4A04-82FC-14A62C5A79AD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733ED5B-0B8B-44A9-8F2D-D6EA82E846FA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DBA8435-3936-4FC0-B82C-2881E168F77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C08CA22-B516-4513-AC6C-13941802C0C9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F1BA8DA-2FDA-4612-A2BE-0B902C35D43A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B83CA5E-B034-4BC0-8060-60067F9E3EB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C1A44D7-6027-4707-A470-CA508781260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785D73F-87FF-4540-9E99-A90C3CDDBF2C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5F579CD-E9A9-462D-A901-1402C7679D6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89838C6-31AF-4155-9B6E-403B6099AC8C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5D21523-E0D3-4C09-8CC5-3021067975AD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CBD5025-E99B-495E-8679-98F008642D9D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7C250C6C-BC57-4504-B098-649A87F1AFC4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8FEABEDB-C047-4386-96D5-39224CCB7CD6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159DC6B-1C89-4BA6-B17D-99B4A67F2838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681ABE97-783D-48FC-A175-D1FC03F8A76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118A29F2-A549-4E4F-AE55-E46590068BC7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5DEC001-213A-4C74-B583-BDD7C1FF185C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1710E7B4-EF44-41CC-ADAA-11CB3F74EF2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45252F76-CF19-4893-BFBA-7C2B8FE6C775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B2FFE62-BD6E-4C16-8689-5F06D486A0CE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6BC82DB8-9EEF-4C99-8B4C-7578AC718DC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5EA75A03-27B0-4C98-903E-BBFB1F7167DE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42181BC5-B566-46F1-A4A7-E94BDD6CC2BA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B29B9367-69C7-4ABA-B95B-4237F97CB2C4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000B84E-A2CD-4408-AF6D-106F9970E5C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03620118-1B71-4152-8DB0-A16CE5A67A90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4D3594CA-C1BF-4638-881B-8BA35C1C33E9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44FBDEEB-C10F-400B-B2C2-A08AF0F856E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4E3089BC-EED8-4720-B2A2-51B22E92245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9C267D25-E9CF-4CE3-802B-6015DC89A1F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81FCD34D-73F3-436D-A7DF-37E82FD4253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082A5736-56F8-4041-A8D7-D777B33E9D2E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F77C23A9-4ACD-4AE8-B6A9-8AC839B96FA4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1CC51DB3-DD9C-49B4-B3E2-58E7289F730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AD4D97B4-17DF-4B8A-BCA1-E47E538F2C9D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9CE97BC4-982A-459B-9026-C9DDB0EAC099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9ACCFB87-999F-450F-B8ED-8244441B4196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4CFE3044-4D5C-45C8-9A16-A06D88361EF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D02FE11A-69BB-482E-86C6-5437BAD685C9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76EA0891-D356-4EC3-8679-EE8C5BBB3EAD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DBC029D0-F05F-4F26-A9B7-4F26D779DBFE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F077A600-8950-476A-B245-3792101E636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AF763612-0D20-47D4-83AC-59641418A2F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1A2C2137-B85C-436D-80F6-6CD5CC2F789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C24C7BC9-10B4-4232-80B5-E9B5211B182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8721E477-183B-4C69-93A4-852FDEAB93B4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207929BD-C08E-4B73-88C2-D86BF93D5F4C}"/>
              </a:ext>
            </a:extLst>
          </p:cNvPr>
          <p:cNvSpPr txBox="1"/>
          <p:nvPr/>
        </p:nvSpPr>
        <p:spPr>
          <a:xfrm>
            <a:off x="3319735" y="594084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60</a:t>
            </a:r>
          </a:p>
        </p:txBody>
      </p:sp>
      <p:pic>
        <p:nvPicPr>
          <p:cNvPr id="144" name="Picture 143" descr="A close up of a logo&#10;&#10;Description automatically generated">
            <a:extLst>
              <a:ext uri="{FF2B5EF4-FFF2-40B4-BE49-F238E27FC236}">
                <a16:creationId xmlns:a16="http://schemas.microsoft.com/office/drawing/2014/main" id="{BA3EDD3F-6681-4FB1-B893-DE26625760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18" y="6082095"/>
            <a:ext cx="631889" cy="631889"/>
          </a:xfrm>
          <a:prstGeom prst="rect">
            <a:avLst/>
          </a:prstGeom>
        </p:spPr>
      </p:pic>
      <p:sp>
        <p:nvSpPr>
          <p:cNvPr id="145" name="TextBox 144">
            <a:extLst>
              <a:ext uri="{FF2B5EF4-FFF2-40B4-BE49-F238E27FC236}">
                <a16:creationId xmlns:a16="http://schemas.microsoft.com/office/drawing/2014/main" id="{469BC9A3-7D84-407A-993E-435802025F93}"/>
              </a:ext>
            </a:extLst>
          </p:cNvPr>
          <p:cNvSpPr txBox="1"/>
          <p:nvPr/>
        </p:nvSpPr>
        <p:spPr>
          <a:xfrm>
            <a:off x="4467448" y="6241417"/>
            <a:ext cx="76994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ea typeface="+mn-ea"/>
                <a:cs typeface="Arial" charset="0"/>
              </a:rPr>
              <a:t>sec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B1F5D682-38A6-49F5-A6AF-08E029FCC58D}"/>
              </a:ext>
            </a:extLst>
          </p:cNvPr>
          <p:cNvSpPr txBox="1"/>
          <p:nvPr/>
        </p:nvSpPr>
        <p:spPr>
          <a:xfrm>
            <a:off x="4467447" y="6241417"/>
            <a:ext cx="76994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ea typeface="+mn-ea"/>
                <a:cs typeface="Arial" charset="0"/>
              </a:rPr>
              <a:t>min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5ED9BD7E-FAF8-4609-87B7-C69855B67625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87501E77-F0FF-4147-8046-6549226ACCB2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B5994C72-8EE7-4EB9-A6BD-6E9AAE6006E5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9E8367E7-DA82-4E42-8B5A-5AC70AFAB30F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5A33B8CA-78DE-4FC1-99FF-F3185C2A358E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70C77E53-F10D-4465-99A8-448B9AE88500}"/>
              </a:ext>
            </a:extLst>
          </p:cNvPr>
          <p:cNvSpPr txBox="1">
            <a:spLocks/>
          </p:cNvSpPr>
          <p:nvPr/>
        </p:nvSpPr>
        <p:spPr>
          <a:xfrm>
            <a:off x="511419" y="11575"/>
            <a:ext cx="11169161" cy="10561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/>
              <a:t>Feature Presentation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C7CC37-EA5E-4480-8D73-54DD3CFFEA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6667" y="1458640"/>
            <a:ext cx="3940721" cy="39407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A119CD-76D5-C576-944C-6A325DB3EC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3422" y="3429000"/>
            <a:ext cx="1967753" cy="196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3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1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2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3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4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5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6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7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8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9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10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11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12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13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14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15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16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17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18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19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20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21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22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23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24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25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600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27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2800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29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30000"/>
                            </p:stCondLst>
                            <p:childTnLst>
                              <p:par>
                                <p:cTn id="11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31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32000"/>
                            </p:stCondLst>
                            <p:childTnLst>
                              <p:par>
                                <p:cTn id="11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33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34000"/>
                            </p:stCondLst>
                            <p:childTnLst>
                              <p:par>
                                <p:cTn id="1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35000"/>
                            </p:stCondLst>
                            <p:childTnLst>
                              <p:par>
                                <p:cTn id="1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36000"/>
                            </p:stCondLst>
                            <p:childTnLst>
                              <p:par>
                                <p:cTn id="1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37000"/>
                            </p:stCondLst>
                            <p:childTnLst>
                              <p:par>
                                <p:cTn id="1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38000"/>
                            </p:stCondLst>
                            <p:childTnLst>
                              <p:par>
                                <p:cTn id="1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39000"/>
                            </p:stCondLst>
                            <p:childTnLst>
                              <p:par>
                                <p:cTn id="1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40000"/>
                            </p:stCondLst>
                            <p:childTnLst>
                              <p:par>
                                <p:cTn id="1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41000"/>
                            </p:stCondLst>
                            <p:childTnLst>
                              <p:par>
                                <p:cTn id="1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42000"/>
                            </p:stCondLst>
                            <p:childTnLst>
                              <p:par>
                                <p:cTn id="1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43000"/>
                            </p:stCondLst>
                            <p:childTnLst>
                              <p:par>
                                <p:cTn id="1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44000"/>
                            </p:stCondLst>
                            <p:childTnLst>
                              <p:par>
                                <p:cTn id="15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45000"/>
                            </p:stCondLst>
                            <p:childTnLst>
                              <p:par>
                                <p:cTn id="15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46000"/>
                            </p:stCondLst>
                            <p:childTnLst>
                              <p:par>
                                <p:cTn id="16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47000"/>
                            </p:stCondLst>
                            <p:childTnLst>
                              <p:par>
                                <p:cTn id="16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48000"/>
                            </p:stCondLst>
                            <p:childTnLst>
                              <p:par>
                                <p:cTn id="16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349000"/>
                            </p:stCondLst>
                            <p:childTnLst>
                              <p:par>
                                <p:cTn id="17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350000"/>
                            </p:stCondLst>
                            <p:childTnLst>
                              <p:par>
                                <p:cTn id="17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351000"/>
                            </p:stCondLst>
                            <p:childTnLst>
                              <p:par>
                                <p:cTn id="17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52000"/>
                            </p:stCondLst>
                            <p:childTnLst>
                              <p:par>
                                <p:cTn id="17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353000"/>
                            </p:stCondLst>
                            <p:childTnLst>
                              <p:par>
                                <p:cTn id="18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54000"/>
                            </p:stCondLst>
                            <p:childTnLst>
                              <p:par>
                                <p:cTn id="18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355000"/>
                            </p:stCondLst>
                            <p:childTnLst>
                              <p:par>
                                <p:cTn id="18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6000"/>
                            </p:stCondLst>
                            <p:childTnLst>
                              <p:par>
                                <p:cTn id="19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357000"/>
                            </p:stCondLst>
                            <p:childTnLst>
                              <p:par>
                                <p:cTn id="19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58000"/>
                            </p:stCondLst>
                            <p:childTnLst>
                              <p:par>
                                <p:cTn id="19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359000"/>
                            </p:stCondLst>
                            <p:childTnLst>
                              <p:par>
                                <p:cTn id="20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5E87C0-E56B-824E-B578-33275C08B7AC}"/>
              </a:ext>
            </a:extLst>
          </p:cNvPr>
          <p:cNvSpPr txBox="1"/>
          <p:nvPr/>
        </p:nvSpPr>
        <p:spPr>
          <a:xfrm>
            <a:off x="5562600" y="1655950"/>
            <a:ext cx="66294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Business Name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Website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A77CE1-15F5-734B-96C4-5E5DF8679A21}"/>
              </a:ext>
            </a:extLst>
          </p:cNvPr>
          <p:cNvSpPr txBox="1"/>
          <p:nvPr/>
        </p:nvSpPr>
        <p:spPr>
          <a:xfrm>
            <a:off x="5562600" y="5471976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 Presenter: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 Slide’s Member Name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5F89D34-1FB0-4B14-87B3-7233A06CEDC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EE79497-A0FC-46BA-B7A1-10659D3991FA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9C94CD0-13A9-4C0A-B709-0FF1144C9D2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8EE4585-D647-462C-AE29-DC7CEE47BBB0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0B44712-5F2B-499B-9B96-DFA496B280E6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4B23C9C-F626-4D73-ACFA-94D192B1B90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4C6121D-27CB-4E83-959D-575079158958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9F6F6ED-8964-40C8-9A18-D09326ECBF60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864892D-8CF7-4073-9BC7-C0A87EEE33A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98B528C-B4C1-4F9D-845B-289A5E3879B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BCD9646-2C22-4984-BCD3-139808C8AEEC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427747D-233D-404B-8B43-2F6B98E2BCFC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56B318F-5F33-4179-9CAC-441F57AD9B9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C48B58E-8387-4A04-82FC-14A62C5A79AD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733ED5B-0B8B-44A9-8F2D-D6EA82E846FA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DBA8435-3936-4FC0-B82C-2881E168F77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C08CA22-B516-4513-AC6C-13941802C0C9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F1BA8DA-2FDA-4612-A2BE-0B902C35D43A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B83CA5E-B034-4BC0-8060-60067F9E3EB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C1A44D7-6027-4707-A470-CA508781260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785D73F-87FF-4540-9E99-A90C3CDDBF2C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5F579CD-E9A9-462D-A901-1402C7679D6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89838C6-31AF-4155-9B6E-403B6099AC8C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5D21523-E0D3-4C09-8CC5-3021067975AD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CBD5025-E99B-495E-8679-98F008642D9D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7C250C6C-BC57-4504-B098-649A87F1AFC4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8FEABEDB-C047-4386-96D5-39224CCB7CD6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159DC6B-1C89-4BA6-B17D-99B4A67F2838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681ABE97-783D-48FC-A175-D1FC03F8A76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118A29F2-A549-4E4F-AE55-E46590068BC7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5DEC001-213A-4C74-B583-BDD7C1FF185C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1710E7B4-EF44-41CC-ADAA-11CB3F74EF2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45252F76-CF19-4893-BFBA-7C2B8FE6C775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B2FFE62-BD6E-4C16-8689-5F06D486A0CE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6BC82DB8-9EEF-4C99-8B4C-7578AC718DC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5EA75A03-27B0-4C98-903E-BBFB1F7167DE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42181BC5-B566-46F1-A4A7-E94BDD6CC2BA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B29B9367-69C7-4ABA-B95B-4237F97CB2C4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000B84E-A2CD-4408-AF6D-106F9970E5C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03620118-1B71-4152-8DB0-A16CE5A67A90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4D3594CA-C1BF-4638-881B-8BA35C1C33E9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44FBDEEB-C10F-400B-B2C2-A08AF0F856E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4E3089BC-EED8-4720-B2A2-51B22E92245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9C267D25-E9CF-4CE3-802B-6015DC89A1F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81FCD34D-73F3-436D-A7DF-37E82FD4253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082A5736-56F8-4041-A8D7-D777B33E9D2E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F77C23A9-4ACD-4AE8-B6A9-8AC839B96FA4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1CC51DB3-DD9C-49B4-B3E2-58E7289F730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AD4D97B4-17DF-4B8A-BCA1-E47E538F2C9D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9CE97BC4-982A-459B-9026-C9DDB0EAC099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9ACCFB87-999F-450F-B8ED-8244441B4196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4CFE3044-4D5C-45C8-9A16-A06D88361EF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D02FE11A-69BB-482E-86C6-5437BAD685C9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76EA0891-D356-4EC3-8679-EE8C5BBB3EAD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DBC029D0-F05F-4F26-A9B7-4F26D779DBFE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F077A600-8950-476A-B245-3792101E636F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AF763612-0D20-47D4-83AC-59641418A2F2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1A2C2137-B85C-436D-80F6-6CD5CC2F7893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C24C7BC9-10B4-4232-80B5-E9B5211B1821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8721E477-183B-4C69-93A4-852FDEAB93B4}"/>
              </a:ext>
            </a:extLst>
          </p:cNvPr>
          <p:cNvSpPr txBox="1"/>
          <p:nvPr/>
        </p:nvSpPr>
        <p:spPr>
          <a:xfrm>
            <a:off x="3319735" y="5943600"/>
            <a:ext cx="118872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207929BD-C08E-4B73-88C2-D86BF93D5F4C}"/>
              </a:ext>
            </a:extLst>
          </p:cNvPr>
          <p:cNvSpPr txBox="1"/>
          <p:nvPr/>
        </p:nvSpPr>
        <p:spPr>
          <a:xfrm>
            <a:off x="3319735" y="594084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60</a:t>
            </a:r>
          </a:p>
        </p:txBody>
      </p:sp>
      <p:pic>
        <p:nvPicPr>
          <p:cNvPr id="144" name="Picture 143" descr="A close up of a logo&#10;&#10;Description automatically generated">
            <a:extLst>
              <a:ext uri="{FF2B5EF4-FFF2-40B4-BE49-F238E27FC236}">
                <a16:creationId xmlns:a16="http://schemas.microsoft.com/office/drawing/2014/main" id="{BA3EDD3F-6681-4FB1-B893-DE26625760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18" y="6082095"/>
            <a:ext cx="631889" cy="631889"/>
          </a:xfrm>
          <a:prstGeom prst="rect">
            <a:avLst/>
          </a:prstGeom>
        </p:spPr>
      </p:pic>
      <p:sp>
        <p:nvSpPr>
          <p:cNvPr id="145" name="TextBox 144">
            <a:extLst>
              <a:ext uri="{FF2B5EF4-FFF2-40B4-BE49-F238E27FC236}">
                <a16:creationId xmlns:a16="http://schemas.microsoft.com/office/drawing/2014/main" id="{469BC9A3-7D84-407A-993E-435802025F93}"/>
              </a:ext>
            </a:extLst>
          </p:cNvPr>
          <p:cNvSpPr txBox="1"/>
          <p:nvPr/>
        </p:nvSpPr>
        <p:spPr>
          <a:xfrm>
            <a:off x="4467448" y="6241417"/>
            <a:ext cx="76994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ea typeface="+mn-ea"/>
                <a:cs typeface="Arial" charset="0"/>
              </a:rPr>
              <a:t>sec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B1F5D682-38A6-49F5-A6AF-08E029FCC58D}"/>
              </a:ext>
            </a:extLst>
          </p:cNvPr>
          <p:cNvSpPr txBox="1"/>
          <p:nvPr/>
        </p:nvSpPr>
        <p:spPr>
          <a:xfrm>
            <a:off x="4467447" y="6241417"/>
            <a:ext cx="76994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ea typeface="+mn-ea"/>
                <a:cs typeface="Arial" charset="0"/>
              </a:rPr>
              <a:t>min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5ED9BD7E-FAF8-4609-87B7-C69855B67625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87501E77-F0FF-4147-8046-6549226ACCB2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B5994C72-8EE7-4EB9-A6BD-6E9AAE6006E5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9E8367E7-DA82-4E42-8B5A-5AC70AFAB30F}"/>
              </a:ext>
            </a:extLst>
          </p:cNvPr>
          <p:cNvSpPr txBox="1"/>
          <p:nvPr/>
        </p:nvSpPr>
        <p:spPr>
          <a:xfrm>
            <a:off x="3319735" y="5934670"/>
            <a:ext cx="1188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70C77E53-F10D-4465-99A8-448B9AE88500}"/>
              </a:ext>
            </a:extLst>
          </p:cNvPr>
          <p:cNvSpPr txBox="1">
            <a:spLocks/>
          </p:cNvSpPr>
          <p:nvPr/>
        </p:nvSpPr>
        <p:spPr>
          <a:xfrm>
            <a:off x="511419" y="11575"/>
            <a:ext cx="11169161" cy="10561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/>
              <a:t>Feature Presentation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3CB6CF-B4F1-36D4-B0EB-C3169F6D3F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6667" y="1458640"/>
            <a:ext cx="3940721" cy="39407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3C7AD5-188A-0BF0-021E-A6FA7ECB5F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3423" y="3431608"/>
            <a:ext cx="1967753" cy="196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6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1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42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3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4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5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46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7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8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9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1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2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3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4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5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6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7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8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9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60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1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62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63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64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65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66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6700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68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6900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70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1000"/>
                            </p:stCondLst>
                            <p:childTnLst>
                              <p:par>
                                <p:cTn id="11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2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73000"/>
                            </p:stCondLst>
                            <p:childTnLst>
                              <p:par>
                                <p:cTn id="11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74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75000"/>
                            </p:stCondLst>
                            <p:childTnLst>
                              <p:par>
                                <p:cTn id="1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76000"/>
                            </p:stCondLst>
                            <p:childTnLst>
                              <p:par>
                                <p:cTn id="1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77000"/>
                            </p:stCondLst>
                            <p:childTnLst>
                              <p:par>
                                <p:cTn id="1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78000"/>
                            </p:stCondLst>
                            <p:childTnLst>
                              <p:par>
                                <p:cTn id="1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79000"/>
                            </p:stCondLst>
                            <p:childTnLst>
                              <p:par>
                                <p:cTn id="1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80000"/>
                            </p:stCondLst>
                            <p:childTnLst>
                              <p:par>
                                <p:cTn id="1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81000"/>
                            </p:stCondLst>
                            <p:childTnLst>
                              <p:par>
                                <p:cTn id="1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82000"/>
                            </p:stCondLst>
                            <p:childTnLst>
                              <p:par>
                                <p:cTn id="1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83000"/>
                            </p:stCondLst>
                            <p:childTnLst>
                              <p:par>
                                <p:cTn id="1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84000"/>
                            </p:stCondLst>
                            <p:childTnLst>
                              <p:par>
                                <p:cTn id="1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85000"/>
                            </p:stCondLst>
                            <p:childTnLst>
                              <p:par>
                                <p:cTn id="15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86000"/>
                            </p:stCondLst>
                            <p:childTnLst>
                              <p:par>
                                <p:cTn id="15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87000"/>
                            </p:stCondLst>
                            <p:childTnLst>
                              <p:par>
                                <p:cTn id="16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88000"/>
                            </p:stCondLst>
                            <p:childTnLst>
                              <p:par>
                                <p:cTn id="16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89000"/>
                            </p:stCondLst>
                            <p:childTnLst>
                              <p:par>
                                <p:cTn id="16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90000"/>
                            </p:stCondLst>
                            <p:childTnLst>
                              <p:par>
                                <p:cTn id="17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91000"/>
                            </p:stCondLst>
                            <p:childTnLst>
                              <p:par>
                                <p:cTn id="17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92000"/>
                            </p:stCondLst>
                            <p:childTnLst>
                              <p:par>
                                <p:cTn id="17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93000"/>
                            </p:stCondLst>
                            <p:childTnLst>
                              <p:par>
                                <p:cTn id="17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94000"/>
                            </p:stCondLst>
                            <p:childTnLst>
                              <p:par>
                                <p:cTn id="18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95000"/>
                            </p:stCondLst>
                            <p:childTnLst>
                              <p:par>
                                <p:cTn id="18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96000"/>
                            </p:stCondLst>
                            <p:childTnLst>
                              <p:par>
                                <p:cTn id="18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97000"/>
                            </p:stCondLst>
                            <p:childTnLst>
                              <p:par>
                                <p:cTn id="19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98000"/>
                            </p:stCondLst>
                            <p:childTnLst>
                              <p:par>
                                <p:cTn id="19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99000"/>
                            </p:stCondLst>
                            <p:childTnLst>
                              <p:par>
                                <p:cTn id="19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6" grpId="0" animBg="1"/>
      <p:bldP spid="147" grpId="0" animBg="1"/>
      <p:bldP spid="148" grpId="0" animBg="1"/>
      <p:bldP spid="149" grpId="0" animBg="1"/>
      <p:bldP spid="15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F943D8F-50D4-E4F3-4694-BB3549D72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053" y="0"/>
            <a:ext cx="419034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DBB3B1-3775-435B-93FB-471119C3C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690" y="0"/>
            <a:ext cx="8892619" cy="925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0E2F19-0D7B-D129-9A98-0F6C3A06C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99" y="0"/>
            <a:ext cx="8318399" cy="641516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E66B3BF-C94F-E483-4AA0-1C512F342152}"/>
              </a:ext>
            </a:extLst>
          </p:cNvPr>
          <p:cNvSpPr txBox="1"/>
          <p:nvPr/>
        </p:nvSpPr>
        <p:spPr>
          <a:xfrm>
            <a:off x="4315178" y="3429000"/>
            <a:ext cx="3561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Recipient’s Name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CEDFB4-6532-FCE1-AA76-E835FCA1150A}"/>
              </a:ext>
            </a:extLst>
          </p:cNvPr>
          <p:cNvSpPr txBox="1"/>
          <p:nvPr/>
        </p:nvSpPr>
        <p:spPr>
          <a:xfrm>
            <a:off x="2568223" y="4782535"/>
            <a:ext cx="229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Chapter’s Name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C65BC2-15B1-927A-E723-CE564F6AE200}"/>
              </a:ext>
            </a:extLst>
          </p:cNvPr>
          <p:cNvSpPr txBox="1"/>
          <p:nvPr/>
        </p:nvSpPr>
        <p:spPr>
          <a:xfrm>
            <a:off x="2568223" y="5203799"/>
            <a:ext cx="229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Date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EEA72E-F417-8EB3-034B-EB91F9019CD3}"/>
              </a:ext>
            </a:extLst>
          </p:cNvPr>
          <p:cNvSpPr txBox="1"/>
          <p:nvPr/>
        </p:nvSpPr>
        <p:spPr>
          <a:xfrm>
            <a:off x="2568223" y="5596280"/>
            <a:ext cx="229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President’s Name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6A9B502-1818-1348-8A51-1C3D499DF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024" y="0"/>
            <a:ext cx="482397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7EC4D05-CD9C-28E2-55D6-2AF76E3FB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690" y="0"/>
            <a:ext cx="8892619" cy="14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6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63893A-FDCF-5A03-A939-BC886FB1D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690" y="0"/>
            <a:ext cx="889261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D728A9-1F6E-E459-513A-D01555BF53F5}"/>
              </a:ext>
            </a:extLst>
          </p:cNvPr>
          <p:cNvSpPr txBox="1"/>
          <p:nvPr/>
        </p:nvSpPr>
        <p:spPr>
          <a:xfrm>
            <a:off x="4428067" y="3993444"/>
            <a:ext cx="3561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Recipient’s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5E6BE2-074E-3115-7605-6B069F3D1DDB}"/>
              </a:ext>
            </a:extLst>
          </p:cNvPr>
          <p:cNvSpPr txBox="1"/>
          <p:nvPr/>
        </p:nvSpPr>
        <p:spPr>
          <a:xfrm>
            <a:off x="2297290" y="5512365"/>
            <a:ext cx="229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Chapter’s Name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02D734-67BD-EE54-9B79-02736BA2A299}"/>
              </a:ext>
            </a:extLst>
          </p:cNvPr>
          <p:cNvSpPr txBox="1"/>
          <p:nvPr/>
        </p:nvSpPr>
        <p:spPr>
          <a:xfrm>
            <a:off x="2297290" y="5859313"/>
            <a:ext cx="229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Date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88913C-4422-45B4-A50A-D683A0800EEA}"/>
              </a:ext>
            </a:extLst>
          </p:cNvPr>
          <p:cNvSpPr txBox="1"/>
          <p:nvPr/>
        </p:nvSpPr>
        <p:spPr>
          <a:xfrm>
            <a:off x="2297290" y="6206261"/>
            <a:ext cx="229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President’s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3B643D-0C31-9070-E974-3D361A356DB7}"/>
              </a:ext>
            </a:extLst>
          </p:cNvPr>
          <p:cNvSpPr txBox="1"/>
          <p:nvPr/>
        </p:nvSpPr>
        <p:spPr>
          <a:xfrm>
            <a:off x="3850922" y="3126262"/>
            <a:ext cx="5315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rgbClr val="C00000"/>
                </a:solidFill>
              </a:rPr>
              <a:t>FOR THE MOST_______</a:t>
            </a:r>
          </a:p>
        </p:txBody>
      </p:sp>
    </p:spTree>
    <p:extLst>
      <p:ext uri="{BB962C8B-B14F-4D97-AF65-F5344CB8AC3E}">
        <p14:creationId xmlns:p14="http://schemas.microsoft.com/office/powerpoint/2010/main" val="84754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FC8829F6-529F-4D20-A677-4E0FF837A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err="1"/>
              <a:t>First</a:t>
            </a:r>
            <a:r>
              <a:rPr lang="es-ES"/>
              <a:t> &amp; </a:t>
            </a:r>
            <a:r>
              <a:rPr lang="es-ES" err="1"/>
              <a:t>last</a:t>
            </a:r>
            <a:r>
              <a:rPr lang="es-ES"/>
              <a:t> </a:t>
            </a:r>
            <a:r>
              <a:rPr lang="es-ES" err="1"/>
              <a:t>names</a:t>
            </a:r>
            <a:endParaRPr lang="es-ES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859EEB58-45BD-4B7E-8275-B7A0F22A6D04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 lnSpcReduction="10000"/>
          </a:bodyPr>
          <a:lstStyle/>
          <a:p>
            <a:r>
              <a:rPr lang="es-ES"/>
              <a:t>Professional </a:t>
            </a:r>
            <a:r>
              <a:rPr lang="es-ES" err="1"/>
              <a:t>category</a:t>
            </a:r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5C8712-AB97-49EA-B0F0-9BD47464F6B9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s-ES" err="1"/>
              <a:t>Invited</a:t>
            </a:r>
            <a:r>
              <a:rPr lang="es-ES"/>
              <a:t> </a:t>
            </a:r>
            <a:r>
              <a:rPr lang="es-ES" err="1"/>
              <a:t>by</a:t>
            </a:r>
            <a:r>
              <a:rPr lang="es-ES"/>
              <a:t>: </a:t>
            </a:r>
            <a:r>
              <a:rPr lang="es-ES" err="1"/>
              <a:t>First</a:t>
            </a:r>
            <a:r>
              <a:rPr lang="es-ES"/>
              <a:t> &amp; </a:t>
            </a:r>
            <a:r>
              <a:rPr lang="es-ES" err="1"/>
              <a:t>last</a:t>
            </a:r>
            <a:r>
              <a:rPr lang="es-ES"/>
              <a:t> </a:t>
            </a:r>
            <a:r>
              <a:rPr lang="es-ES" err="1"/>
              <a:t>names</a:t>
            </a:r>
            <a:r>
              <a:rPr lang="es-ES"/>
              <a:t> (</a:t>
            </a:r>
            <a:r>
              <a:rPr lang="es-ES" err="1"/>
              <a:t>Member</a:t>
            </a:r>
            <a:r>
              <a:rPr lang="es-ES"/>
              <a:t>)</a:t>
            </a:r>
          </a:p>
        </p:txBody>
      </p:sp>
      <p:sp>
        <p:nvSpPr>
          <p:cNvPr id="25" name="Marcador de texto 10">
            <a:extLst>
              <a:ext uri="{FF2B5EF4-FFF2-40B4-BE49-F238E27FC236}">
                <a16:creationId xmlns:a16="http://schemas.microsoft.com/office/drawing/2014/main" id="{55843FE5-9255-424B-ABD3-2AE6A6B3C8FE}"/>
              </a:ext>
            </a:extLst>
          </p:cNvPr>
          <p:cNvSpPr txBox="1">
            <a:spLocks/>
          </p:cNvSpPr>
          <p:nvPr/>
        </p:nvSpPr>
        <p:spPr>
          <a:xfrm>
            <a:off x="659511" y="2924760"/>
            <a:ext cx="4633165" cy="4528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First &amp; last names</a:t>
            </a:r>
          </a:p>
        </p:txBody>
      </p:sp>
      <p:sp>
        <p:nvSpPr>
          <p:cNvPr id="26" name="Marcador de texto 13">
            <a:extLst>
              <a:ext uri="{FF2B5EF4-FFF2-40B4-BE49-F238E27FC236}">
                <a16:creationId xmlns:a16="http://schemas.microsoft.com/office/drawing/2014/main" id="{EEEE8DE3-41A1-2A47-958C-C97AEB8BFA26}"/>
              </a:ext>
            </a:extLst>
          </p:cNvPr>
          <p:cNvSpPr txBox="1">
            <a:spLocks/>
          </p:cNvSpPr>
          <p:nvPr/>
        </p:nvSpPr>
        <p:spPr>
          <a:xfrm>
            <a:off x="642413" y="3421151"/>
            <a:ext cx="4633165" cy="33092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Professional category</a:t>
            </a:r>
          </a:p>
        </p:txBody>
      </p:sp>
      <p:sp>
        <p:nvSpPr>
          <p:cNvPr id="27" name="Marcador de texto 2">
            <a:extLst>
              <a:ext uri="{FF2B5EF4-FFF2-40B4-BE49-F238E27FC236}">
                <a16:creationId xmlns:a16="http://schemas.microsoft.com/office/drawing/2014/main" id="{3C796AA7-B944-C34B-8AC4-0E10A994B902}"/>
              </a:ext>
            </a:extLst>
          </p:cNvPr>
          <p:cNvSpPr txBox="1">
            <a:spLocks/>
          </p:cNvSpPr>
          <p:nvPr/>
        </p:nvSpPr>
        <p:spPr>
          <a:xfrm>
            <a:off x="642413" y="3823700"/>
            <a:ext cx="4633165" cy="33092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Invited by: First &amp; last names (Member)</a:t>
            </a:r>
          </a:p>
        </p:txBody>
      </p:sp>
      <p:sp>
        <p:nvSpPr>
          <p:cNvPr id="28" name="Marcador de texto 10">
            <a:extLst>
              <a:ext uri="{FF2B5EF4-FFF2-40B4-BE49-F238E27FC236}">
                <a16:creationId xmlns:a16="http://schemas.microsoft.com/office/drawing/2014/main" id="{D4EC0D36-8850-384F-8DBB-AB6E9A8CEFEC}"/>
              </a:ext>
            </a:extLst>
          </p:cNvPr>
          <p:cNvSpPr txBox="1">
            <a:spLocks/>
          </p:cNvSpPr>
          <p:nvPr/>
        </p:nvSpPr>
        <p:spPr>
          <a:xfrm>
            <a:off x="659511" y="4578898"/>
            <a:ext cx="4633165" cy="4528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First &amp; last names</a:t>
            </a:r>
          </a:p>
        </p:txBody>
      </p:sp>
      <p:sp>
        <p:nvSpPr>
          <p:cNvPr id="29" name="Marcador de texto 13">
            <a:extLst>
              <a:ext uri="{FF2B5EF4-FFF2-40B4-BE49-F238E27FC236}">
                <a16:creationId xmlns:a16="http://schemas.microsoft.com/office/drawing/2014/main" id="{B9CB75C6-8CF9-7246-8D65-B824927806BC}"/>
              </a:ext>
            </a:extLst>
          </p:cNvPr>
          <p:cNvSpPr txBox="1">
            <a:spLocks/>
          </p:cNvSpPr>
          <p:nvPr/>
        </p:nvSpPr>
        <p:spPr>
          <a:xfrm>
            <a:off x="642413" y="5075289"/>
            <a:ext cx="4633165" cy="33092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Professional category</a:t>
            </a:r>
          </a:p>
        </p:txBody>
      </p:sp>
      <p:sp>
        <p:nvSpPr>
          <p:cNvPr id="30" name="Marcador de texto 2">
            <a:extLst>
              <a:ext uri="{FF2B5EF4-FFF2-40B4-BE49-F238E27FC236}">
                <a16:creationId xmlns:a16="http://schemas.microsoft.com/office/drawing/2014/main" id="{232224A1-E3A5-D844-B52F-07AA3ED0DDD0}"/>
              </a:ext>
            </a:extLst>
          </p:cNvPr>
          <p:cNvSpPr txBox="1">
            <a:spLocks/>
          </p:cNvSpPr>
          <p:nvPr/>
        </p:nvSpPr>
        <p:spPr>
          <a:xfrm>
            <a:off x="642413" y="5477838"/>
            <a:ext cx="4633165" cy="33092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Invited by: First &amp; last names (Member)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6746F8D-974D-4929-B46B-033932FAEEF0}"/>
              </a:ext>
            </a:extLst>
          </p:cNvPr>
          <p:cNvSpPr txBox="1">
            <a:spLocks/>
          </p:cNvSpPr>
          <p:nvPr/>
        </p:nvSpPr>
        <p:spPr>
          <a:xfrm>
            <a:off x="511419" y="189244"/>
            <a:ext cx="11169161" cy="105617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Welcome to </a:t>
            </a:r>
            <a:r>
              <a:rPr lang="en-US">
                <a:solidFill>
                  <a:srgbClr val="CF2030"/>
                </a:solidFill>
              </a:rPr>
              <a:t>Our Guests</a:t>
            </a:r>
          </a:p>
        </p:txBody>
      </p:sp>
      <p:pic>
        <p:nvPicPr>
          <p:cNvPr id="13" name="Marcador de posición de imagen 12" descr="Imagen que contiene hombre, persona, interior, viendo&#10;&#10;Descripción generada automáticamente">
            <a:extLst>
              <a:ext uri="{FF2B5EF4-FFF2-40B4-BE49-F238E27FC236}">
                <a16:creationId xmlns:a16="http://schemas.microsoft.com/office/drawing/2014/main" id="{473B86AD-E77F-4AA2-86D4-3D9C4CBB4C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cxnSp>
        <p:nvCxnSpPr>
          <p:cNvPr id="17" name="Conector recto 4">
            <a:extLst>
              <a:ext uri="{FF2B5EF4-FFF2-40B4-BE49-F238E27FC236}">
                <a16:creationId xmlns:a16="http://schemas.microsoft.com/office/drawing/2014/main" id="{6F643991-7854-2840-9A94-1F4E8B5E61FC}"/>
              </a:ext>
            </a:extLst>
          </p:cNvPr>
          <p:cNvCxnSpPr/>
          <p:nvPr/>
        </p:nvCxnSpPr>
        <p:spPr>
          <a:xfrm>
            <a:off x="633849" y="2743200"/>
            <a:ext cx="465026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cto 9">
            <a:extLst>
              <a:ext uri="{FF2B5EF4-FFF2-40B4-BE49-F238E27FC236}">
                <a16:creationId xmlns:a16="http://schemas.microsoft.com/office/drawing/2014/main" id="{F6EDDEBB-F69E-4249-A45A-A03EBDB98FED}"/>
              </a:ext>
            </a:extLst>
          </p:cNvPr>
          <p:cNvCxnSpPr/>
          <p:nvPr/>
        </p:nvCxnSpPr>
        <p:spPr>
          <a:xfrm>
            <a:off x="625299" y="1188720"/>
            <a:ext cx="465026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cto 14">
            <a:extLst>
              <a:ext uri="{FF2B5EF4-FFF2-40B4-BE49-F238E27FC236}">
                <a16:creationId xmlns:a16="http://schemas.microsoft.com/office/drawing/2014/main" id="{E8F769BA-FFB0-D147-A682-DDFA729EC3A1}"/>
              </a:ext>
            </a:extLst>
          </p:cNvPr>
          <p:cNvCxnSpPr/>
          <p:nvPr/>
        </p:nvCxnSpPr>
        <p:spPr>
          <a:xfrm>
            <a:off x="608201" y="4352331"/>
            <a:ext cx="465026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cto 18">
            <a:extLst>
              <a:ext uri="{FF2B5EF4-FFF2-40B4-BE49-F238E27FC236}">
                <a16:creationId xmlns:a16="http://schemas.microsoft.com/office/drawing/2014/main" id="{E49E7133-8E0A-B54B-82D3-B7B78D285CAF}"/>
              </a:ext>
            </a:extLst>
          </p:cNvPr>
          <p:cNvCxnSpPr/>
          <p:nvPr/>
        </p:nvCxnSpPr>
        <p:spPr>
          <a:xfrm>
            <a:off x="591103" y="5987144"/>
            <a:ext cx="465026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building relationships - vid" descr="building relationships">
            <a:hlinkClick r:id="" action="ppaction://media"/>
            <a:extLst>
              <a:ext uri="{FF2B5EF4-FFF2-40B4-BE49-F238E27FC236}">
                <a16:creationId xmlns:a16="http://schemas.microsoft.com/office/drawing/2014/main" id="{D6CEBF8B-CAD6-D04E-841B-7642C38B3C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2000" y="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7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3" name="Table 3"/>
          <p:cNvGraphicFramePr/>
          <p:nvPr/>
        </p:nvGraphicFramePr>
        <p:xfrm>
          <a:off x="4156711" y="1241250"/>
          <a:ext cx="3870959" cy="1897156"/>
        </p:xfrm>
        <a:graphic>
          <a:graphicData uri="http://schemas.openxmlformats.org/drawingml/2006/table">
            <a:tbl>
              <a:tblPr firstRow="1" bandRow="1"/>
              <a:tblGrid>
                <a:gridCol w="3870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1108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2000">
                          <a:solidFill>
                            <a:srgbClr val="FFFFFF"/>
                          </a:solidFill>
                          <a:latin typeface="+mj-lt"/>
                          <a:ea typeface="Helvetica Neue"/>
                          <a:cs typeface="Helvetica Neue"/>
                          <a:sym typeface="Helvetica Neue"/>
                        </a:rPr>
                        <a:t>President</a:t>
                      </a:r>
                      <a:endParaRPr sz="2000">
                        <a:solidFill>
                          <a:srgbClr val="FFFFFF"/>
                        </a:solidFill>
                        <a:latin typeface="+mj-lt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20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3024">
                <a:tc>
                  <a:txBody>
                    <a:bodyPr/>
                    <a:lstStyle/>
                    <a:p>
                      <a:pPr algn="ctr"/>
                      <a:r>
                        <a:rPr lang="es-ES" sz="2000" err="1"/>
                        <a:t>First</a:t>
                      </a:r>
                      <a:r>
                        <a:rPr lang="es-ES" sz="2000"/>
                        <a:t> &amp; </a:t>
                      </a:r>
                      <a:r>
                        <a:rPr lang="es-ES" sz="2000" err="1"/>
                        <a:t>last</a:t>
                      </a:r>
                      <a:r>
                        <a:rPr lang="es-ES" sz="2000"/>
                        <a:t> </a:t>
                      </a:r>
                      <a:r>
                        <a:rPr lang="es-ES" sz="2000" err="1"/>
                        <a:t>name</a:t>
                      </a:r>
                      <a:endParaRPr lang="es-ES" sz="2000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3024">
                <a:tc>
                  <a:txBody>
                    <a:bodyPr/>
                    <a:lstStyle/>
                    <a:p>
                      <a:pPr algn="ctr">
                        <a:defRPr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9095110"/>
                  </a:ext>
                </a:extLst>
              </a:tr>
            </a:tbl>
          </a:graphicData>
        </a:graphic>
      </p:graphicFrame>
      <p:pic>
        <p:nvPicPr>
          <p:cNvPr id="324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827" y="3000094"/>
            <a:ext cx="2374045" cy="23740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1430" y="2985397"/>
            <a:ext cx="2403440" cy="240344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87B4EEA-F474-E44D-A85F-4FC4AE43E4FF}"/>
              </a:ext>
            </a:extLst>
          </p:cNvPr>
          <p:cNvSpPr txBox="1">
            <a:spLocks/>
          </p:cNvSpPr>
          <p:nvPr/>
        </p:nvSpPr>
        <p:spPr>
          <a:xfrm>
            <a:off x="511419" y="0"/>
            <a:ext cx="11169161" cy="105617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CF2030"/>
                </a:solidFill>
              </a:rPr>
              <a:t>Your</a:t>
            </a:r>
            <a:r>
              <a:rPr lang="en-US"/>
              <a:t> Leadership Team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511F758F-10ED-494F-A917-70755279CCE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2154" y="2989462"/>
            <a:ext cx="2395310" cy="239531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3" name="Table 3">
            <a:extLst>
              <a:ext uri="{FF2B5EF4-FFF2-40B4-BE49-F238E27FC236}">
                <a16:creationId xmlns:a16="http://schemas.microsoft.com/office/drawing/2014/main" id="{1F1B74C5-5113-D449-9384-8F768BD44425}"/>
              </a:ext>
            </a:extLst>
          </p:cNvPr>
          <p:cNvGraphicFramePr/>
          <p:nvPr/>
        </p:nvGraphicFramePr>
        <p:xfrm>
          <a:off x="285752" y="1241250"/>
          <a:ext cx="3870959" cy="1897156"/>
        </p:xfrm>
        <a:graphic>
          <a:graphicData uri="http://schemas.openxmlformats.org/drawingml/2006/table">
            <a:tbl>
              <a:tblPr firstRow="1" bandRow="1"/>
              <a:tblGrid>
                <a:gridCol w="3870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1108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2000">
                          <a:solidFill>
                            <a:srgbClr val="FFFFFF"/>
                          </a:solidFill>
                          <a:latin typeface="+mj-lt"/>
                          <a:ea typeface="Helvetica Neue"/>
                          <a:cs typeface="Helvetica Neue"/>
                          <a:sym typeface="Helvetica Neue"/>
                        </a:rPr>
                        <a:t>Vice President</a:t>
                      </a:r>
                      <a:endParaRPr sz="2000">
                        <a:solidFill>
                          <a:srgbClr val="FFFFFF"/>
                        </a:solidFill>
                        <a:latin typeface="+mj-lt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20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3024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err="1"/>
                        <a:t>First</a:t>
                      </a:r>
                      <a:r>
                        <a:rPr lang="es-ES" sz="2000" dirty="0"/>
                        <a:t> &amp; </a:t>
                      </a:r>
                      <a:r>
                        <a:rPr lang="es-ES" sz="2000" dirty="0" err="1"/>
                        <a:t>last</a:t>
                      </a:r>
                      <a:r>
                        <a:rPr lang="es-ES" sz="2000" dirty="0"/>
                        <a:t> </a:t>
                      </a:r>
                      <a:r>
                        <a:rPr lang="es-ES" sz="2000" dirty="0" err="1"/>
                        <a:t>name</a:t>
                      </a:r>
                      <a:endParaRPr lang="es-ES" sz="2000" dirty="0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3024">
                <a:tc>
                  <a:txBody>
                    <a:bodyPr/>
                    <a:lstStyle/>
                    <a:p>
                      <a:pPr algn="ctr">
                        <a:defRPr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9095110"/>
                  </a:ext>
                </a:extLst>
              </a:tr>
            </a:tbl>
          </a:graphicData>
        </a:graphic>
      </p:graphicFrame>
      <p:graphicFrame>
        <p:nvGraphicFramePr>
          <p:cNvPr id="14" name="Table 3">
            <a:extLst>
              <a:ext uri="{FF2B5EF4-FFF2-40B4-BE49-F238E27FC236}">
                <a16:creationId xmlns:a16="http://schemas.microsoft.com/office/drawing/2014/main" id="{A61C5538-BCC0-BF46-9BA4-F9DB807C79B1}"/>
              </a:ext>
            </a:extLst>
          </p:cNvPr>
          <p:cNvGraphicFramePr/>
          <p:nvPr/>
        </p:nvGraphicFramePr>
        <p:xfrm>
          <a:off x="8027670" y="1241250"/>
          <a:ext cx="3870959" cy="1897156"/>
        </p:xfrm>
        <a:graphic>
          <a:graphicData uri="http://schemas.openxmlformats.org/drawingml/2006/table">
            <a:tbl>
              <a:tblPr firstRow="1" bandRow="1"/>
              <a:tblGrid>
                <a:gridCol w="3870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1108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2000" spc="0">
                          <a:solidFill>
                            <a:srgbClr val="FFFFFF"/>
                          </a:solidFill>
                          <a:latin typeface="+mj-lt"/>
                          <a:ea typeface="Helvetica Neue"/>
                          <a:cs typeface="Helvetica Neue"/>
                          <a:sym typeface="Helvetica Neue"/>
                        </a:rPr>
                        <a:t>Secretary Treasurer</a:t>
                      </a:r>
                      <a:endParaRPr sz="2000" spc="0">
                        <a:solidFill>
                          <a:srgbClr val="FFFFFF"/>
                        </a:solidFill>
                        <a:latin typeface="+mj-lt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20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3024">
                <a:tc>
                  <a:txBody>
                    <a:bodyPr/>
                    <a:lstStyle/>
                    <a:p>
                      <a:pPr algn="ctr"/>
                      <a:r>
                        <a:rPr lang="es-ES" sz="2000" err="1"/>
                        <a:t>First</a:t>
                      </a:r>
                      <a:r>
                        <a:rPr lang="es-ES" sz="2000"/>
                        <a:t> &amp; </a:t>
                      </a:r>
                      <a:r>
                        <a:rPr lang="es-ES" sz="2000" err="1"/>
                        <a:t>last</a:t>
                      </a:r>
                      <a:r>
                        <a:rPr lang="es-ES" sz="2000"/>
                        <a:t> </a:t>
                      </a:r>
                      <a:r>
                        <a:rPr lang="es-ES" sz="2000" err="1"/>
                        <a:t>name</a:t>
                      </a:r>
                      <a:endParaRPr lang="es-ES" sz="2000"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3024">
                <a:tc>
                  <a:txBody>
                    <a:bodyPr/>
                    <a:lstStyle/>
                    <a:p>
                      <a:pPr algn="ctr">
                        <a:defRPr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CF20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9095110"/>
                  </a:ext>
                </a:extLst>
              </a:tr>
            </a:tbl>
          </a:graphicData>
        </a:graphic>
      </p:graphicFrame>
      <p:pic>
        <p:nvPicPr>
          <p:cNvPr id="11" name="accountability - vid" descr="accountability">
            <a:hlinkClick r:id="" action="ppaction://media"/>
            <a:extLst>
              <a:ext uri="{FF2B5EF4-FFF2-40B4-BE49-F238E27FC236}">
                <a16:creationId xmlns:a16="http://schemas.microsoft.com/office/drawing/2014/main" id="{F991FC35-1171-5549-ACD4-9038AB4A69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2000" y="1535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323" grpId="0" animBg="1" advAuto="0"/>
      <p:bldP spid="324" grpId="0" animBg="1" advAuto="0"/>
      <p:bldP spid="326" grpId="0" animBg="1" advAuto="0"/>
      <p:bldP spid="12" grpId="0" animBg="1" advAuto="0"/>
      <p:bldP spid="13" grpId="0" animBg="1" advAuto="0"/>
      <p:bldP spid="14" grpId="0" animBg="1" advAuto="0"/>
    </p:bldLst>
  </p:timing>
</p:sld>
</file>

<file path=ppt/theme/theme1.xml><?xml version="1.0" encoding="utf-8"?>
<a:theme xmlns:a="http://schemas.openxmlformats.org/drawingml/2006/main" name="Cover Slide">
  <a:themeElements>
    <a:clrScheme name="Custom 3">
      <a:dk1>
        <a:srgbClr val="000000"/>
      </a:dk1>
      <a:lt1>
        <a:srgbClr val="FFFFFF"/>
      </a:lt1>
      <a:dk2>
        <a:srgbClr val="64666A"/>
      </a:dk2>
      <a:lt2>
        <a:srgbClr val="F3F3F3"/>
      </a:lt2>
      <a:accent1>
        <a:srgbClr val="C8C8C8"/>
      </a:accent1>
      <a:accent2>
        <a:srgbClr val="CF2030"/>
      </a:accent2>
      <a:accent3>
        <a:srgbClr val="CF2030"/>
      </a:accent3>
      <a:accent4>
        <a:srgbClr val="CF2030"/>
      </a:accent4>
      <a:accent5>
        <a:srgbClr val="CF2030"/>
      </a:accent5>
      <a:accent6>
        <a:srgbClr val="CF2030"/>
      </a:accent6>
      <a:hlink>
        <a:srgbClr val="CF2030"/>
      </a:hlink>
      <a:folHlink>
        <a:srgbClr val="64666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 Refresh - Communication Plan (002)" id="{7FB97CB9-66BB-4EEA-8AD9-24A50A0A1A75}" vid="{DA14D198-ED85-467C-8F5D-755E8C90933E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 Refresh - Communication Plan (002)" id="{7FB97CB9-66BB-4EEA-8AD9-24A50A0A1A75}" vid="{27874AC4-6B63-4035-B98F-35DD3BEB0DC7}"/>
    </a:ext>
  </a:extLst>
</a:theme>
</file>

<file path=ppt/theme/theme3.xml><?xml version="1.0" encoding="utf-8"?>
<a:theme xmlns:a="http://schemas.openxmlformats.org/drawingml/2006/main" name="1_Custom Design">
  <a:themeElements>
    <a:clrScheme name="BNI Colors">
      <a:dk1>
        <a:srgbClr val="000000"/>
      </a:dk1>
      <a:lt1>
        <a:srgbClr val="FFFFFF"/>
      </a:lt1>
      <a:dk2>
        <a:srgbClr val="CF2030"/>
      </a:dk2>
      <a:lt2>
        <a:srgbClr val="64666A"/>
      </a:lt2>
      <a:accent1>
        <a:srgbClr val="C8C8C8"/>
      </a:accent1>
      <a:accent2>
        <a:srgbClr val="F3F3F3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I PPT Template" id="{A506243F-EDFE-42E5-B171-D81643DB863B}" vid="{EE114906-2E5D-4B27-8D3B-83F3043AB91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1836FFE7C8B340A444AE47E36B50AB" ma:contentTypeVersion="13" ma:contentTypeDescription="Create a new document." ma:contentTypeScope="" ma:versionID="de93cf4e494f7017f89376bad6ad6497">
  <xsd:schema xmlns:xsd="http://www.w3.org/2001/XMLSchema" xmlns:xs="http://www.w3.org/2001/XMLSchema" xmlns:p="http://schemas.microsoft.com/office/2006/metadata/properties" xmlns:ns3="45f763de-b7c7-480f-aee9-bfd0a54d887f" xmlns:ns4="7d0a934d-b389-491a-855b-de770bc912b4" targetNamespace="http://schemas.microsoft.com/office/2006/metadata/properties" ma:root="true" ma:fieldsID="10260602eee323d0b9286788f416ccdf" ns3:_="" ns4:_="">
    <xsd:import namespace="45f763de-b7c7-480f-aee9-bfd0a54d887f"/>
    <xsd:import namespace="7d0a934d-b389-491a-855b-de770bc912b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DateTaken" minOccurs="0"/>
                <xsd:element ref="ns4:MediaServiceAutoKeyPoints" minOccurs="0"/>
                <xsd:element ref="ns4:MediaServiceKeyPoint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f763de-b7c7-480f-aee9-bfd0a54d887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0a934d-b389-491a-855b-de770bc912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031BEF8-CF86-4CDB-8B41-A1D3B2B0B1A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69E368B-E51E-46B0-BB83-F5F46E440D9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97ACE02-189C-4201-BAF7-D752E99200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f763de-b7c7-480f-aee9-bfd0a54d887f"/>
    <ds:schemaRef ds:uri="7d0a934d-b389-491a-855b-de770bc912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3576</TotalTime>
  <Words>4343</Words>
  <Application>Microsoft Office PowerPoint</Application>
  <PresentationFormat>Widescreen</PresentationFormat>
  <Paragraphs>1971</Paragraphs>
  <Slides>78</Slides>
  <Notes>14</Notes>
  <HiddenSlides>2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78</vt:i4>
      </vt:variant>
    </vt:vector>
  </HeadingPairs>
  <TitlesOfParts>
    <vt:vector size="85" baseType="lpstr">
      <vt:lpstr>Helvetica Neue</vt:lpstr>
      <vt:lpstr>Arial</vt:lpstr>
      <vt:lpstr>Arial Black</vt:lpstr>
      <vt:lpstr>Calibri</vt:lpstr>
      <vt:lpstr>Cover Slide</vt:lpstr>
      <vt:lpstr>Custom Design</vt:lpstr>
      <vt:lpstr>1_Custom Design</vt:lpstr>
      <vt:lpstr>Welcome to The New BNI Online PowerPoint doc</vt:lpstr>
      <vt:lpstr>PowerPoint Presentation</vt:lpstr>
      <vt:lpstr>PowerPoint Presentation</vt:lpstr>
      <vt:lpstr>PowerPoint Presentation</vt:lpstr>
      <vt:lpstr>PowerPoint Presentation</vt:lpstr>
      <vt:lpstr>Our Core Values</vt:lpstr>
      <vt:lpstr>Our Core Values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Additional Slides</vt:lpstr>
      <vt:lpstr>PowerPoint Presentation</vt:lpstr>
      <vt:lpstr>PowerPoint Presentation</vt:lpstr>
      <vt:lpstr>PowerPoint Presentation</vt:lpstr>
      <vt:lpstr>PowerPoint Presentation</vt:lpstr>
      <vt:lpstr>Feature Presentations</vt:lpstr>
      <vt:lpstr>First Feature Speaker</vt:lpstr>
      <vt:lpstr>First Feature Speaker</vt:lpstr>
      <vt:lpstr>First Feature Speaker</vt:lpstr>
      <vt:lpstr>First Feature Speaker</vt:lpstr>
      <vt:lpstr>Weekly Presentation Timer Options</vt:lpstr>
      <vt:lpstr>Weekly Presentation</vt:lpstr>
      <vt:lpstr>Weekly Presentation</vt:lpstr>
      <vt:lpstr>Weekly Presentation</vt:lpstr>
      <vt:lpstr>Weekly Presentation</vt:lpstr>
      <vt:lpstr>Weekly Presentation</vt:lpstr>
      <vt:lpstr>Weekly Presentation</vt:lpstr>
      <vt:lpstr>Weekly Presentation</vt:lpstr>
      <vt:lpstr>Weekly Presentation</vt:lpstr>
      <vt:lpstr>Feature Presentation  Timer Options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 Schuckmann</dc:creator>
  <cp:lastModifiedBy>Tammy Griffin</cp:lastModifiedBy>
  <cp:revision>42</cp:revision>
  <dcterms:created xsi:type="dcterms:W3CDTF">2020-04-22T15:10:35Z</dcterms:created>
  <dcterms:modified xsi:type="dcterms:W3CDTF">2022-09-26T18:43:54Z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0x010100411836FFE7C8B340A444AE47E36B50AB</vt:lpwstr>
  </property>
</Properties>
</file>