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 id="2147483648" r:id="rId5"/>
  </p:sldMasterIdLst>
  <p:notesMasterIdLst>
    <p:notesMasterId r:id="rId10"/>
  </p:notesMasterIdLst>
  <p:sldIdLst>
    <p:sldId id="1320" r:id="rId6"/>
    <p:sldId id="1319" r:id="rId7"/>
    <p:sldId id="1321" r:id="rId8"/>
    <p:sldId id="132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20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4A15BF-CC45-4DD4-BE12-5EA6B10D31A4}" v="2" dt="2021-08-10T19:55:46.682"/>
    <p1510:client id="{8C24EB0C-0F5D-CED5-9448-D06CA09C22FD}" v="5" dt="2021-09-02T19:19:02.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59011" autoAdjust="0"/>
  </p:normalViewPr>
  <p:slideViewPr>
    <p:cSldViewPr snapToGrid="0">
      <p:cViewPr varScale="1">
        <p:scale>
          <a:sx n="31" d="100"/>
          <a:sy n="31" d="100"/>
        </p:scale>
        <p:origin x="9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Simmons" userId="S::mark@bnibc.ca::32cb6055-e50b-4bdc-9e22-f92b17834110" providerId="AD" clId="Web-{8C24EB0C-0F5D-CED5-9448-D06CA09C22FD}"/>
    <pc:docChg chg="modSld">
      <pc:chgData name="Mark Simmons" userId="S::mark@bnibc.ca::32cb6055-e50b-4bdc-9e22-f92b17834110" providerId="AD" clId="Web-{8C24EB0C-0F5D-CED5-9448-D06CA09C22FD}" dt="2021-09-02T19:19:01.396" v="1" actId="20577"/>
      <pc:docMkLst>
        <pc:docMk/>
      </pc:docMkLst>
      <pc:sldChg chg="modSp">
        <pc:chgData name="Mark Simmons" userId="S::mark@bnibc.ca::32cb6055-e50b-4bdc-9e22-f92b17834110" providerId="AD" clId="Web-{8C24EB0C-0F5D-CED5-9448-D06CA09C22FD}" dt="2021-09-02T19:19:01.396" v="1" actId="20577"/>
        <pc:sldMkLst>
          <pc:docMk/>
          <pc:sldMk cId="339222296" sldId="1321"/>
        </pc:sldMkLst>
        <pc:spChg chg="mod">
          <ac:chgData name="Mark Simmons" userId="S::mark@bnibc.ca::32cb6055-e50b-4bdc-9e22-f92b17834110" providerId="AD" clId="Web-{8C24EB0C-0F5D-CED5-9448-D06CA09C22FD}" dt="2021-09-02T19:19:01.396" v="1" actId="20577"/>
          <ac:spMkLst>
            <pc:docMk/>
            <pc:sldMk cId="339222296" sldId="1321"/>
            <ac:spMk id="10" creationId="{3F68640C-A75C-41D0-B138-B7BDD9206BBA}"/>
          </ac:spMkLst>
        </pc:spChg>
      </pc:sldChg>
    </pc:docChg>
  </pc:docChgLst>
  <pc:docChgLst>
    <pc:chgData name="Jenni Butz" userId="fc5d1a4d-0261-4915-a1bc-47832cabb952" providerId="ADAL" clId="{334A15BF-CC45-4DD4-BE12-5EA6B10D31A4}"/>
    <pc:docChg chg="custSel delSld modSld">
      <pc:chgData name="Jenni Butz" userId="fc5d1a4d-0261-4915-a1bc-47832cabb952" providerId="ADAL" clId="{334A15BF-CC45-4DD4-BE12-5EA6B10D31A4}" dt="2021-08-24T16:33:19.957" v="453" actId="1076"/>
      <pc:docMkLst>
        <pc:docMk/>
      </pc:docMkLst>
      <pc:sldChg chg="del">
        <pc:chgData name="Jenni Butz" userId="fc5d1a4d-0261-4915-a1bc-47832cabb952" providerId="ADAL" clId="{334A15BF-CC45-4DD4-BE12-5EA6B10D31A4}" dt="2021-08-10T19:51:37.832" v="0" actId="47"/>
        <pc:sldMkLst>
          <pc:docMk/>
          <pc:sldMk cId="4205887060" sldId="1314"/>
        </pc:sldMkLst>
      </pc:sldChg>
      <pc:sldChg chg="del">
        <pc:chgData name="Jenni Butz" userId="fc5d1a4d-0261-4915-a1bc-47832cabb952" providerId="ADAL" clId="{334A15BF-CC45-4DD4-BE12-5EA6B10D31A4}" dt="2021-08-10T19:51:40.133" v="1" actId="47"/>
        <pc:sldMkLst>
          <pc:docMk/>
          <pc:sldMk cId="4250098679" sldId="1317"/>
        </pc:sldMkLst>
      </pc:sldChg>
      <pc:sldChg chg="del">
        <pc:chgData name="Jenni Butz" userId="fc5d1a4d-0261-4915-a1bc-47832cabb952" providerId="ADAL" clId="{334A15BF-CC45-4DD4-BE12-5EA6B10D31A4}" dt="2021-08-10T19:51:40.933" v="2" actId="47"/>
        <pc:sldMkLst>
          <pc:docMk/>
          <pc:sldMk cId="3344696566" sldId="1318"/>
        </pc:sldMkLst>
      </pc:sldChg>
      <pc:sldChg chg="modNotesTx">
        <pc:chgData name="Jenni Butz" userId="fc5d1a4d-0261-4915-a1bc-47832cabb952" providerId="ADAL" clId="{334A15BF-CC45-4DD4-BE12-5EA6B10D31A4}" dt="2021-08-10T19:55:35.041" v="424" actId="20577"/>
        <pc:sldMkLst>
          <pc:docMk/>
          <pc:sldMk cId="1586100746" sldId="1319"/>
        </pc:sldMkLst>
      </pc:sldChg>
      <pc:sldChg chg="modNotesTx">
        <pc:chgData name="Jenni Butz" userId="fc5d1a4d-0261-4915-a1bc-47832cabb952" providerId="ADAL" clId="{334A15BF-CC45-4DD4-BE12-5EA6B10D31A4}" dt="2021-08-10T19:55:56.078" v="446" actId="20577"/>
        <pc:sldMkLst>
          <pc:docMk/>
          <pc:sldMk cId="2147006877" sldId="1320"/>
        </pc:sldMkLst>
      </pc:sldChg>
      <pc:sldChg chg="modNotesTx">
        <pc:chgData name="Jenni Butz" userId="fc5d1a4d-0261-4915-a1bc-47832cabb952" providerId="ADAL" clId="{334A15BF-CC45-4DD4-BE12-5EA6B10D31A4}" dt="2021-08-10T19:54:05.590" v="303" actId="20577"/>
        <pc:sldMkLst>
          <pc:docMk/>
          <pc:sldMk cId="339222296" sldId="1321"/>
        </pc:sldMkLst>
      </pc:sldChg>
      <pc:sldChg chg="addSp delSp modSp mod modNotesTx">
        <pc:chgData name="Jenni Butz" userId="fc5d1a4d-0261-4915-a1bc-47832cabb952" providerId="ADAL" clId="{334A15BF-CC45-4DD4-BE12-5EA6B10D31A4}" dt="2021-08-24T16:33:19.957" v="453" actId="1076"/>
        <pc:sldMkLst>
          <pc:docMk/>
          <pc:sldMk cId="2267061221" sldId="1322"/>
        </pc:sldMkLst>
        <pc:picChg chg="del">
          <ac:chgData name="Jenni Butz" userId="fc5d1a4d-0261-4915-a1bc-47832cabb952" providerId="ADAL" clId="{334A15BF-CC45-4DD4-BE12-5EA6B10D31A4}" dt="2021-08-24T16:32:40.418" v="447" actId="478"/>
          <ac:picMkLst>
            <pc:docMk/>
            <pc:sldMk cId="2267061221" sldId="1322"/>
            <ac:picMk id="3" creationId="{EECEB4CB-681D-47A0-9EEA-736D03E2B507}"/>
          </ac:picMkLst>
        </pc:picChg>
        <pc:picChg chg="add mod modCrop">
          <ac:chgData name="Jenni Butz" userId="fc5d1a4d-0261-4915-a1bc-47832cabb952" providerId="ADAL" clId="{334A15BF-CC45-4DD4-BE12-5EA6B10D31A4}" dt="2021-08-24T16:33:19.957" v="453" actId="1076"/>
          <ac:picMkLst>
            <pc:docMk/>
            <pc:sldMk cId="2267061221" sldId="1322"/>
            <ac:picMk id="4" creationId="{98D9D40F-D16F-4EBA-8E21-637D305A4459}"/>
          </ac:picMkLst>
        </pc:picChg>
      </pc:sldChg>
      <pc:sldChg chg="del">
        <pc:chgData name="Jenni Butz" userId="fc5d1a4d-0261-4915-a1bc-47832cabb952" providerId="ADAL" clId="{334A15BF-CC45-4DD4-BE12-5EA6B10D31A4}" dt="2021-08-10T19:51:57.683" v="3" actId="47"/>
        <pc:sldMkLst>
          <pc:docMk/>
          <pc:sldMk cId="1009778873" sldId="1323"/>
        </pc:sldMkLst>
      </pc:sldChg>
      <pc:sldChg chg="del">
        <pc:chgData name="Jenni Butz" userId="fc5d1a4d-0261-4915-a1bc-47832cabb952" providerId="ADAL" clId="{334A15BF-CC45-4DD4-BE12-5EA6B10D31A4}" dt="2021-08-10T19:55:15.394" v="422" actId="47"/>
        <pc:sldMkLst>
          <pc:docMk/>
          <pc:sldMk cId="858454960" sldId="1324"/>
        </pc:sldMkLst>
      </pc:sldChg>
      <pc:sldChg chg="del">
        <pc:chgData name="Jenni Butz" userId="fc5d1a4d-0261-4915-a1bc-47832cabb952" providerId="ADAL" clId="{334A15BF-CC45-4DD4-BE12-5EA6B10D31A4}" dt="2021-08-10T19:54:11.628" v="304" actId="47"/>
        <pc:sldMkLst>
          <pc:docMk/>
          <pc:sldMk cId="3004326810" sldId="13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C7008-BE85-4A2F-BD91-BAE7F89D2912}" type="datetimeFigureOut">
              <a:rPr lang="en-US" smtClean="0"/>
              <a:t>9/2/2021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F4C270-9DA8-4823-A5BF-7C1B0723AB84}" type="slidenum">
              <a:rPr lang="en-US" smtClean="0"/>
              <a:t>‹#›</a:t>
            </a:fld>
            <a:endParaRPr lang="en-US"/>
          </a:p>
        </p:txBody>
      </p:sp>
    </p:spTree>
    <p:extLst>
      <p:ext uri="{BB962C8B-B14F-4D97-AF65-F5344CB8AC3E}">
        <p14:creationId xmlns:p14="http://schemas.microsoft.com/office/powerpoint/2010/main" val="4158455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2288" y="679450"/>
            <a:ext cx="6032500" cy="3394075"/>
          </a:xfrm>
        </p:spPr>
      </p:sp>
      <p:sp>
        <p:nvSpPr>
          <p:cNvPr id="3" name="Notes Placeholder 2"/>
          <p:cNvSpPr>
            <a:spLocks noGrp="1"/>
          </p:cNvSpPr>
          <p:nvPr>
            <p:ph type="body" idx="1"/>
          </p:nvPr>
        </p:nvSpPr>
        <p:spPr/>
        <p:txBody>
          <a:bodyPr>
            <a:normAutofit/>
          </a:bodyPr>
          <a:lstStyle/>
          <a:p>
            <a:pPr marL="0" marR="0">
              <a:lnSpc>
                <a:spcPct val="107000"/>
              </a:lnSpc>
              <a:spcBef>
                <a:spcPts val="0"/>
              </a:spcBef>
              <a:spcAft>
                <a:spcPts val="1200"/>
              </a:spcAft>
            </a:pPr>
            <a:r>
              <a:rPr lang="en-US" sz="1800" i="1" dirty="0">
                <a:effectLst/>
                <a:latin typeface="Arial" panose="020B0604020202020204" pitchFamily="34" charset="0"/>
                <a:ea typeface="Calibri" panose="020F0502020204030204" pitchFamily="34" charset="0"/>
                <a:cs typeface="Times New Roman" panose="02020603050405020304" pitchFamily="18" charset="0"/>
              </a:rPr>
              <a:t>Thanks for coming today. I hope you met some people and learned some things to help your business going forward. This time on the agenda is dedicated to giving you a bit more information so you can determine whether BNI might be right for your business.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a:effectLst/>
                <a:latin typeface="Arial" panose="020B0604020202020204" pitchFamily="34" charset="0"/>
                <a:ea typeface="Calibri" panose="020F0502020204030204" pitchFamily="34" charset="0"/>
                <a:cs typeface="Times New Roman" panose="02020603050405020304" pitchFamily="18" charset="0"/>
              </a:rPr>
              <a:t>Once they’ve </a:t>
            </a:r>
            <a:r>
              <a:rPr lang="en-US" sz="1800" dirty="0">
                <a:effectLst/>
                <a:latin typeface="Arial" panose="020B0604020202020204" pitchFamily="34" charset="0"/>
                <a:ea typeface="Calibri" panose="020F0502020204030204" pitchFamily="34" charset="0"/>
                <a:cs typeface="Times New Roman" panose="02020603050405020304" pitchFamily="18" charset="0"/>
              </a:rPr>
              <a:t>seen a Chapter meeting</a:t>
            </a:r>
            <a:r>
              <a:rPr lang="en-US" sz="1800">
                <a:effectLst/>
                <a:latin typeface="Arial" panose="020B0604020202020204" pitchFamily="34" charset="0"/>
                <a:ea typeface="Calibri" panose="020F0502020204030204" pitchFamily="34" charset="0"/>
                <a:cs typeface="Times New Roman" panose="02020603050405020304" pitchFamily="18" charset="0"/>
              </a:rPr>
              <a:t>, most Visitors </a:t>
            </a:r>
            <a:r>
              <a:rPr lang="en-US" sz="1800" dirty="0">
                <a:effectLst/>
                <a:latin typeface="Arial" panose="020B0604020202020204" pitchFamily="34" charset="0"/>
                <a:ea typeface="Calibri" panose="020F0502020204030204" pitchFamily="34" charset="0"/>
                <a:cs typeface="Times New Roman" panose="02020603050405020304" pitchFamily="18" charset="0"/>
              </a:rPr>
              <a:t>want to know about </a:t>
            </a:r>
            <a:r>
              <a:rPr lang="en-US" sz="1800" b="1" dirty="0">
                <a:effectLst/>
                <a:latin typeface="Arial" panose="020B0604020202020204" pitchFamily="34" charset="0"/>
                <a:ea typeface="Calibri" panose="020F0502020204030204" pitchFamily="34" charset="0"/>
                <a:cs typeface="Times New Roman" panose="02020603050405020304" pitchFamily="18" charset="0"/>
              </a:rPr>
              <a:t>TIME </a:t>
            </a:r>
            <a:r>
              <a:rPr lang="en-US" sz="1800" dirty="0">
                <a:effectLst/>
                <a:latin typeface="Arial" panose="020B0604020202020204" pitchFamily="34" charset="0"/>
                <a:ea typeface="Calibri" panose="020F0502020204030204" pitchFamily="34" charset="0"/>
                <a:cs typeface="Times New Roman" panose="02020603050405020304" pitchFamily="18" charset="0"/>
              </a:rPr>
              <a:t>and </a:t>
            </a:r>
            <a:r>
              <a:rPr lang="en-US" sz="1800" b="1" dirty="0">
                <a:effectLst/>
                <a:latin typeface="Arial" panose="020B0604020202020204" pitchFamily="34" charset="0"/>
                <a:ea typeface="Calibri" panose="020F0502020204030204" pitchFamily="34" charset="0"/>
                <a:cs typeface="Times New Roman" panose="02020603050405020304" pitchFamily="18" charset="0"/>
              </a:rPr>
              <a:t>MONEY</a:t>
            </a:r>
            <a:r>
              <a:rPr lang="en-US" sz="1800" dirty="0">
                <a:effectLst/>
                <a:latin typeface="Arial" panose="020B0604020202020204" pitchFamily="34" charset="0"/>
                <a:ea typeface="Calibri" panose="020F0502020204030204" pitchFamily="34" charset="0"/>
                <a:cs typeface="Times New Roman" panose="02020603050405020304" pitchFamily="18" charset="0"/>
              </a:rPr>
              <a:t> – The two things we have limited amounts of. </a:t>
            </a:r>
          </a:p>
          <a:p>
            <a:pPr marL="0" marR="0">
              <a:lnSpc>
                <a:spcPct val="107000"/>
              </a:lnSpc>
              <a:spcBef>
                <a:spcPts val="0"/>
              </a:spcBef>
              <a:spcAft>
                <a:spcPts val="80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091A9FF2-4050-4DC3-B20C-4C9488E1F61D}" type="slidenum">
              <a:rPr lang="en-US" smtClean="0"/>
              <a:pPr>
                <a:defRPr/>
              </a:pPr>
              <a:t>1</a:t>
            </a:fld>
            <a:endParaRPr lang="en-US"/>
          </a:p>
        </p:txBody>
      </p:sp>
    </p:spTree>
    <p:extLst>
      <p:ext uri="{BB962C8B-B14F-4D97-AF65-F5344CB8AC3E}">
        <p14:creationId xmlns:p14="http://schemas.microsoft.com/office/powerpoint/2010/main" val="2792450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12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Let’s start by talking about </a:t>
            </a:r>
            <a:r>
              <a:rPr lang="en-US" sz="1800" b="1" dirty="0">
                <a:effectLst/>
                <a:latin typeface="Arial" panose="020B0604020202020204" pitchFamily="34" charset="0"/>
                <a:ea typeface="Calibri" panose="020F0502020204030204" pitchFamily="34" charset="0"/>
                <a:cs typeface="Times New Roman" panose="02020603050405020304" pitchFamily="18" charset="0"/>
              </a:rPr>
              <a:t>time</a:t>
            </a:r>
            <a:r>
              <a:rPr lang="en-US" sz="1800" dirty="0">
                <a:effectLst/>
                <a:latin typeface="Arial" panose="020B0604020202020204" pitchFamily="34" charset="0"/>
                <a:ea typeface="Calibri" panose="020F0502020204030204" pitchFamily="34" charset="0"/>
                <a:cs typeface="Times New Roman" panose="02020603050405020304" pitchFamily="18" charset="0"/>
              </a:rPr>
              <a:t>. Our </a:t>
            </a:r>
            <a:r>
              <a:rPr lang="en-US" sz="1800" b="1" u="sng" dirty="0">
                <a:effectLst/>
                <a:latin typeface="Arial" panose="020B0604020202020204" pitchFamily="34" charset="0"/>
                <a:ea typeface="Calibri" panose="020F0502020204030204" pitchFamily="34" charset="0"/>
                <a:cs typeface="Times New Roman" panose="02020603050405020304" pitchFamily="18" charset="0"/>
              </a:rPr>
              <a:t>weekly 90-minute meetings </a:t>
            </a:r>
            <a:r>
              <a:rPr lang="en-US" sz="1800" dirty="0">
                <a:effectLst/>
                <a:latin typeface="Arial" panose="020B0604020202020204" pitchFamily="34" charset="0"/>
                <a:ea typeface="Calibri" panose="020F0502020204030204" pitchFamily="34" charset="0"/>
                <a:cs typeface="Times New Roman" panose="02020603050405020304" pitchFamily="18" charset="0"/>
              </a:rPr>
              <a:t>are crucial in building the trust that generates referrals.  We want you here.  We mark out meeting time on our calendar just like we would a meeting with a client. When you treat BNI like your best client, BNI will </a:t>
            </a:r>
            <a:r>
              <a:rPr lang="en-US" sz="1800" i="1" dirty="0">
                <a:effectLst/>
                <a:latin typeface="Arial" panose="020B0604020202020204" pitchFamily="34" charset="0"/>
                <a:ea typeface="Calibri" panose="020F0502020204030204" pitchFamily="34" charset="0"/>
                <a:cs typeface="Times New Roman" panose="02020603050405020304" pitchFamily="18" charset="0"/>
              </a:rPr>
              <a:t>become</a:t>
            </a:r>
            <a:r>
              <a:rPr lang="en-US" sz="1800" dirty="0">
                <a:effectLst/>
                <a:latin typeface="Arial" panose="020B0604020202020204" pitchFamily="34" charset="0"/>
                <a:ea typeface="Calibri" panose="020F0502020204030204" pitchFamily="34" charset="0"/>
                <a:cs typeface="Times New Roman" panose="02020603050405020304" pitchFamily="18" charset="0"/>
              </a:rPr>
              <a:t> your best client. </a:t>
            </a:r>
            <a:br>
              <a:rPr lang="en-US" sz="1800" dirty="0">
                <a:effectLst/>
                <a:latin typeface="Arial" panose="020B0604020202020204" pitchFamily="34" charset="0"/>
                <a:ea typeface="Calibri" panose="020F0502020204030204" pitchFamily="34" charset="0"/>
                <a:cs typeface="Times New Roman" panose="02020603050405020304" pitchFamily="18" charset="0"/>
              </a:rPr>
            </a:br>
            <a:br>
              <a:rPr lang="en-US" sz="1800" dirty="0">
                <a:effectLst/>
                <a:latin typeface="Arial" panose="020B0604020202020204" pitchFamily="34" charset="0"/>
                <a:ea typeface="Calibri" panose="020F0502020204030204" pitchFamily="34" charset="0"/>
                <a:cs typeface="Times New Roman" panose="02020603050405020304" pitchFamily="18" charset="0"/>
              </a:rPr>
            </a:br>
            <a:r>
              <a:rPr lang="en-US" sz="1800" dirty="0">
                <a:effectLst/>
                <a:latin typeface="Arial" panose="020B0604020202020204" pitchFamily="34" charset="0"/>
                <a:ea typeface="Calibri" panose="020F0502020204030204" pitchFamily="34" charset="0"/>
                <a:cs typeface="Times New Roman" panose="02020603050405020304" pitchFamily="18" charset="0"/>
              </a:rPr>
              <a:t>We all look forward to the opportunity to hang out with like-minded professionals, but we also know that life happens and we can’t always be here, so we allow for 3 absences in a rolling 6-month period and the ability to send a substitute if something comes up. </a:t>
            </a:r>
          </a:p>
          <a:p>
            <a:pPr marL="0" marR="0">
              <a:lnSpc>
                <a:spcPct val="107000"/>
              </a:lnSpc>
              <a:spcBef>
                <a:spcPts val="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2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Outside our weekly meetings, the real magic happens during what we call </a:t>
            </a:r>
            <a:r>
              <a:rPr lang="en-US" sz="1800" b="1" u="sng" dirty="0">
                <a:effectLst/>
                <a:latin typeface="Arial" panose="020B0604020202020204" pitchFamily="34" charset="0"/>
                <a:ea typeface="Calibri" panose="020F0502020204030204" pitchFamily="34" charset="0"/>
                <a:cs typeface="Times New Roman" panose="02020603050405020304" pitchFamily="18" charset="0"/>
              </a:rPr>
              <a:t>One-to-Ones. </a:t>
            </a:r>
            <a:r>
              <a:rPr lang="en-US" sz="1800" dirty="0">
                <a:effectLst/>
                <a:latin typeface="Arial" panose="020B0604020202020204" pitchFamily="34" charset="0"/>
                <a:ea typeface="Calibri" panose="020F0502020204030204" pitchFamily="34" charset="0"/>
                <a:cs typeface="Times New Roman" panose="02020603050405020304" pitchFamily="18" charset="0"/>
              </a:rPr>
              <a:t>This is when two members meet to share a meal or coffee. In a One-to-Ones, I am going to learn your bragging points... what sets you apart from others in your industry. I want to know what key situations to look for and how to bring you up in conversation. I want to know what I can do to promote you on social media. These become referral strategy sessions when we actively help on another find our ideal clients. </a:t>
            </a:r>
            <a:r>
              <a:rPr lang="en-US" sz="1800" b="1" u="sng" dirty="0">
                <a:effectLst/>
                <a:latin typeface="Arial" panose="020B0604020202020204" pitchFamily="34" charset="0"/>
                <a:ea typeface="Calibri" panose="020F0502020204030204" pitchFamily="34" charset="0"/>
                <a:cs typeface="Times New Roman" panose="02020603050405020304" pitchFamily="18" charset="0"/>
              </a:rPr>
              <a:t>Nowhere else will you get this type of commitment that allows you to see an immediate return on your membership investment. </a:t>
            </a: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D4C4AD-2CCF-4950-9847-E7E21636C2D3}"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0225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Arial" panose="020B0604020202020204" pitchFamily="34" charset="0"/>
                <a:ea typeface="Calibri" panose="020F0502020204030204" pitchFamily="34" charset="0"/>
                <a:cs typeface="Times New Roman" panose="02020603050405020304" pitchFamily="18" charset="0"/>
              </a:rPr>
              <a:t>Now </a:t>
            </a:r>
            <a:r>
              <a:rPr lang="en-US" sz="1800" b="1" dirty="0">
                <a:effectLst/>
                <a:latin typeface="Arial" panose="020B0604020202020204" pitchFamily="34" charset="0"/>
                <a:ea typeface="Calibri" panose="020F0502020204030204" pitchFamily="34" charset="0"/>
                <a:cs typeface="Times New Roman" panose="02020603050405020304" pitchFamily="18" charset="0"/>
              </a:rPr>
              <a:t>money. </a:t>
            </a:r>
            <a:r>
              <a:rPr lang="en-US" sz="1800" dirty="0">
                <a:effectLst/>
                <a:latin typeface="Arial" panose="020B0604020202020204" pitchFamily="34" charset="0"/>
                <a:ea typeface="Calibri" panose="020F0502020204030204" pitchFamily="34" charset="0"/>
                <a:cs typeface="Times New Roman" panose="02020603050405020304" pitchFamily="18" charset="0"/>
              </a:rPr>
              <a:t>The cost for the year of membership is </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$XXX</a:t>
            </a:r>
            <a:r>
              <a:rPr lang="en-US" sz="1800" dirty="0">
                <a:effectLst/>
                <a:latin typeface="Arial" panose="020B0604020202020204" pitchFamily="34" charset="0"/>
                <a:ea typeface="Calibri" panose="020F0502020204030204" pitchFamily="34" charset="0"/>
                <a:cs typeface="Times New Roman" panose="02020603050405020304" pitchFamily="18" charset="0"/>
              </a:rPr>
              <a:t>, in addition to a one-time </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$XXX</a:t>
            </a:r>
            <a:r>
              <a:rPr lang="en-US" sz="1800" dirty="0">
                <a:effectLst/>
                <a:latin typeface="Arial" panose="020B0604020202020204" pitchFamily="34" charset="0"/>
                <a:ea typeface="Calibri" panose="020F0502020204030204" pitchFamily="34" charset="0"/>
                <a:cs typeface="Times New Roman" panose="02020603050405020304" pitchFamily="18" charset="0"/>
              </a:rPr>
              <a:t> processing fee. It’s not an application fee because it is not paid until you are accepted.  There is not a fee to apply. Our Chapter also has a monthly fee of </a:t>
            </a:r>
            <a:r>
              <a:rPr lang="en-US" sz="18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$XX</a:t>
            </a:r>
            <a:r>
              <a:rPr lang="en-US" sz="1800" dirty="0">
                <a:effectLst/>
                <a:latin typeface="Arial" panose="020B0604020202020204" pitchFamily="34" charset="0"/>
                <a:ea typeface="Calibri" panose="020F0502020204030204" pitchFamily="34" charset="0"/>
                <a:cs typeface="Times New Roman" panose="02020603050405020304" pitchFamily="18" charset="0"/>
              </a:rPr>
              <a:t> to help pay for coffee and the venue where we meet. </a:t>
            </a:r>
            <a:r>
              <a:rPr lang="en-US" sz="1800" b="1" u="sng" dirty="0">
                <a:effectLst/>
                <a:latin typeface="Arial" panose="020B0604020202020204" pitchFamily="34" charset="0"/>
                <a:ea typeface="Calibri" panose="020F0502020204030204" pitchFamily="34" charset="0"/>
                <a:cs typeface="Times New Roman" panose="02020603050405020304" pitchFamily="18" charset="0"/>
              </a:rPr>
              <a:t>For the time commitment and investment of a BNI Membership, nothing compares to the results our Members get from personal referrals. </a:t>
            </a:r>
            <a:endParaRPr lang="en-US" sz="1800" b="1" u="sng"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D4C4AD-2CCF-4950-9847-E7E21636C2D3}"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5496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120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If this resonates with you and you’d like to apply to the Chapter, simply hold your phone’s camera to this QR code for a link to get you started on the process. You could also go to the link below. </a:t>
            </a:r>
          </a:p>
          <a:p>
            <a:pPr marL="0" marR="0">
              <a:lnSpc>
                <a:spcPct val="107000"/>
              </a:lnSpc>
              <a:spcBef>
                <a:spcPts val="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2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If you’re thinking about how this could work for your business, but you need to crunch numbers or talk to someone at home or in your office, that’s ok. Someone from our Chapter will call you in the next 24 hours to see if you have questions. </a:t>
            </a:r>
          </a:p>
          <a:p>
            <a:pPr marL="0" marR="0">
              <a:lnSpc>
                <a:spcPct val="107000"/>
              </a:lnSpc>
              <a:spcBef>
                <a:spcPts val="0"/>
              </a:spcBef>
              <a:spcAft>
                <a:spcPts val="120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12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And if there’s someone you’d like to bring to the meeting next week so they can experience what you’ve experienced today, we’ll help you get registered.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chemeClr val="tx1">
                  <a:lumMod val="50000"/>
                  <a:lumOff val="50000"/>
                </a:schemeClr>
              </a:solidFill>
              <a:latin typeface="Arial" panose="020B0604020202020204" pitchFamily="34" charset="0"/>
              <a:cs typeface="Arial" panose="020B0604020202020204" pitchFamily="34" charset="0"/>
            </a:endParaRPr>
          </a:p>
          <a:p>
            <a:pPr marL="0" indent="0">
              <a:buNone/>
            </a:pPr>
            <a:endParaRPr lang="en-US" sz="18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AD4C4AD-2CCF-4950-9847-E7E21636C2D3}"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9919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2A0EE-CAE9-8C4A-94F6-B1E87E1457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C4B1C9-726A-5E4D-A67F-CD341540D1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ECF89F-35CB-8C4C-87BE-6C597F3471EB}"/>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5" name="Footer Placeholder 4">
            <a:extLst>
              <a:ext uri="{FF2B5EF4-FFF2-40B4-BE49-F238E27FC236}">
                <a16:creationId xmlns:a16="http://schemas.microsoft.com/office/drawing/2014/main" id="{E9F20D54-BCEE-F540-B2D2-B6022F40C6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8DC69-527C-BB4F-83FA-AF21BDF764AA}"/>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15406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91BB7-A68E-9847-B443-4730A9635D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7AAAA7C-451B-5349-A82E-F084420235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14915B-5A11-0040-9F1E-C1BA013ED33D}"/>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5" name="Footer Placeholder 4">
            <a:extLst>
              <a:ext uri="{FF2B5EF4-FFF2-40B4-BE49-F238E27FC236}">
                <a16:creationId xmlns:a16="http://schemas.microsoft.com/office/drawing/2014/main" id="{CCE4B8A1-CD85-5B4C-AF13-1FF6D02BE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5B88F-7A43-164A-A3D8-CA34ABF6D14D}"/>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167394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A9D6F-1DC1-A040-89E3-16F29F955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7AF7A1-9982-8849-B567-4E4EBBD34D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D210C9-6459-6F44-98FE-DE43F50AEB7B}"/>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5" name="Footer Placeholder 4">
            <a:extLst>
              <a:ext uri="{FF2B5EF4-FFF2-40B4-BE49-F238E27FC236}">
                <a16:creationId xmlns:a16="http://schemas.microsoft.com/office/drawing/2014/main" id="{1B5C80CB-8C3D-D044-B614-B8CCBDD02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AEE39-196F-A247-AA66-B134FB633BC3}"/>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3142851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5" name="Footer Placeholder 4"/>
          <p:cNvSpPr>
            <a:spLocks noGrp="1"/>
          </p:cNvSpPr>
          <p:nvPr>
            <p:ph type="ftr" sz="quarter" idx="12"/>
          </p:nvPr>
        </p:nvSpPr>
        <p:spPr/>
        <p:txBody>
          <a:bodyPr/>
          <a:lstStyle/>
          <a:p>
            <a:r>
              <a:rPr lang="en-US"/>
              <a:t>Episource Proprietary and Confidential</a:t>
            </a:r>
          </a:p>
        </p:txBody>
      </p:sp>
      <p:sp>
        <p:nvSpPr>
          <p:cNvPr id="3" name="Date Placeholder 2"/>
          <p:cNvSpPr>
            <a:spLocks noGrp="1"/>
          </p:cNvSpPr>
          <p:nvPr>
            <p:ph type="dt" sz="half" idx="10"/>
          </p:nvPr>
        </p:nvSpPr>
        <p:spPr/>
        <p:txBody>
          <a:bodyPr/>
          <a:lstStyle/>
          <a:p>
            <a:fld id="{16571E2B-8AF6-0D44-90B3-5D10792C0BB6}" type="datetime1">
              <a:rPr lang="en-US" smtClean="0"/>
              <a:pPr/>
              <a:t>9/2/2021</a:t>
            </a:fld>
            <a:endParaRPr lang="en-US"/>
          </a:p>
        </p:txBody>
      </p:sp>
      <p:sp>
        <p:nvSpPr>
          <p:cNvPr id="4" name="Slide Number Placeholder 3"/>
          <p:cNvSpPr>
            <a:spLocks noGrp="1"/>
          </p:cNvSpPr>
          <p:nvPr>
            <p:ph type="sldNum" sz="quarter" idx="11"/>
          </p:nvPr>
        </p:nvSpPr>
        <p:spPr/>
        <p:txBody>
          <a:bodyPr/>
          <a:lstStyle/>
          <a:p>
            <a:fld id="{34971C27-C87E-45F4-8EEB-007BFB32C23B}" type="slidenum">
              <a:rPr lang="en-US" smtClean="0"/>
              <a:pPr/>
              <a:t>‹#›</a:t>
            </a:fld>
            <a:endParaRPr lang="en-US"/>
          </a:p>
        </p:txBody>
      </p:sp>
      <p:sp>
        <p:nvSpPr>
          <p:cNvPr id="7" name="Content Placeholder 6"/>
          <p:cNvSpPr>
            <a:spLocks noGrp="1"/>
          </p:cNvSpPr>
          <p:nvPr>
            <p:ph sz="quarter" idx="13"/>
          </p:nvPr>
        </p:nvSpPr>
        <p:spPr>
          <a:xfrm>
            <a:off x="357188" y="1795463"/>
            <a:ext cx="11483975" cy="3966359"/>
          </a:xfrm>
          <a:prstGeom prst="rect">
            <a:avLst/>
          </a:prstGeom>
        </p:spPr>
        <p:txBody>
          <a:bodyPr/>
          <a:lstStyle>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ubhead"/>
          <p:cNvSpPr>
            <a:spLocks noGrp="1"/>
          </p:cNvSpPr>
          <p:nvPr>
            <p:ph type="body" sz="quarter" idx="14"/>
          </p:nvPr>
        </p:nvSpPr>
        <p:spPr>
          <a:xfrm>
            <a:off x="357188" y="895350"/>
            <a:ext cx="11483975" cy="514350"/>
          </a:xfrm>
          <a:prstGeom prst="rect">
            <a:avLst/>
          </a:prstGeom>
        </p:spPr>
        <p:txBody>
          <a:bodyPr/>
          <a:lstStyle>
            <a:lvl1pPr marL="0" indent="0">
              <a:buNone/>
              <a:defRPr sz="2400" b="0">
                <a:solidFill>
                  <a:schemeClr val="accent1"/>
                </a:solidFill>
              </a:defRPr>
            </a:lvl1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49499946"/>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Footer Placeholder 7"/>
          <p:cNvSpPr>
            <a:spLocks noGrp="1"/>
          </p:cNvSpPr>
          <p:nvPr>
            <p:ph type="ftr" sz="quarter" idx="15"/>
          </p:nvPr>
        </p:nvSpPr>
        <p:spPr/>
        <p:txBody>
          <a:bodyPr/>
          <a:lstStyle/>
          <a:p>
            <a:r>
              <a:rPr lang="en-US"/>
              <a:t>Episource Proprietary and Confidential</a:t>
            </a:r>
          </a:p>
        </p:txBody>
      </p:sp>
      <p:sp>
        <p:nvSpPr>
          <p:cNvPr id="6" name="Date Placeholder 5"/>
          <p:cNvSpPr>
            <a:spLocks noGrp="1"/>
          </p:cNvSpPr>
          <p:nvPr>
            <p:ph type="dt" sz="half" idx="14"/>
          </p:nvPr>
        </p:nvSpPr>
        <p:spPr/>
        <p:txBody>
          <a:bodyPr/>
          <a:lstStyle/>
          <a:p>
            <a:fld id="{D7EEBCE7-9916-FD4A-97B8-FA70C711544C}" type="datetime1">
              <a:rPr lang="en-US" smtClean="0"/>
              <a:pPr/>
              <a:t>9/2/2021</a:t>
            </a:fld>
            <a:endParaRPr lang="en-US"/>
          </a:p>
        </p:txBody>
      </p:sp>
      <p:sp>
        <p:nvSpPr>
          <p:cNvPr id="9" name="Slide Number Placeholder 8"/>
          <p:cNvSpPr>
            <a:spLocks noGrp="1"/>
          </p:cNvSpPr>
          <p:nvPr>
            <p:ph type="sldNum" sz="quarter" idx="16"/>
          </p:nvPr>
        </p:nvSpPr>
        <p:spPr/>
        <p:txBody>
          <a:bodyPr/>
          <a:lstStyle/>
          <a:p>
            <a:fld id="{34971C27-C87E-45F4-8EEB-007BFB32C23B}" type="slidenum">
              <a:rPr lang="en-US" smtClean="0"/>
              <a:pPr/>
              <a:t>‹#›</a:t>
            </a:fld>
            <a:endParaRPr lang="en-US"/>
          </a:p>
        </p:txBody>
      </p:sp>
      <p:sp>
        <p:nvSpPr>
          <p:cNvPr id="7" name="Content Placeholder 6"/>
          <p:cNvSpPr>
            <a:spLocks noGrp="1"/>
          </p:cNvSpPr>
          <p:nvPr>
            <p:ph sz="quarter" idx="13"/>
          </p:nvPr>
        </p:nvSpPr>
        <p:spPr>
          <a:xfrm>
            <a:off x="357188" y="1795463"/>
            <a:ext cx="11483975" cy="3966359"/>
          </a:xfrm>
          <a:prstGeom prst="rect">
            <a:avLst/>
          </a:prstGeom>
        </p:spPr>
        <p:txBody>
          <a:bodyPr/>
          <a:lstStyle>
            <a:lvl4pPr>
              <a:spcBef>
                <a:spcPts val="0"/>
              </a:spcBef>
              <a:defRPr/>
            </a:lvl4pPr>
            <a:lvl5pPr>
              <a:spcBef>
                <a:spcPts val="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5724104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346075"/>
            <a:ext cx="11484129" cy="363444"/>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02721A3-1A92-214F-84DA-374C06D5E1BE}" type="datetime1">
              <a:rPr lang="en-US" smtClean="0"/>
              <a:pPr/>
              <a:t>9/2/2021</a:t>
            </a:fld>
            <a:endParaRPr lang="en-US"/>
          </a:p>
        </p:txBody>
      </p:sp>
      <p:sp>
        <p:nvSpPr>
          <p:cNvPr id="4" name="Slide Number Placeholder 3"/>
          <p:cNvSpPr>
            <a:spLocks noGrp="1"/>
          </p:cNvSpPr>
          <p:nvPr>
            <p:ph type="sldNum" sz="quarter" idx="11"/>
          </p:nvPr>
        </p:nvSpPr>
        <p:spPr/>
        <p:txBody>
          <a:bodyPr/>
          <a:lstStyle/>
          <a:p>
            <a:fld id="{34971C27-C87E-45F4-8EEB-007BFB32C23B}" type="slidenum">
              <a:rPr lang="en-US" smtClean="0"/>
              <a:pPr/>
              <a:t>‹#›</a:t>
            </a:fld>
            <a:endParaRPr lang="en-US"/>
          </a:p>
        </p:txBody>
      </p:sp>
      <p:sp>
        <p:nvSpPr>
          <p:cNvPr id="5" name="Footer Placeholder 4"/>
          <p:cNvSpPr>
            <a:spLocks noGrp="1"/>
          </p:cNvSpPr>
          <p:nvPr>
            <p:ph type="ftr" sz="quarter" idx="12"/>
          </p:nvPr>
        </p:nvSpPr>
        <p:spPr/>
        <p:txBody>
          <a:bodyPr/>
          <a:lstStyle/>
          <a:p>
            <a:r>
              <a:rPr lang="en-US"/>
              <a:t>Episource Proprietary and Confidential</a:t>
            </a:r>
          </a:p>
        </p:txBody>
      </p:sp>
      <p:sp>
        <p:nvSpPr>
          <p:cNvPr id="7" name="Content Placeholder 6"/>
          <p:cNvSpPr>
            <a:spLocks noGrp="1"/>
          </p:cNvSpPr>
          <p:nvPr>
            <p:ph sz="quarter" idx="13" hasCustomPrompt="1"/>
          </p:nvPr>
        </p:nvSpPr>
        <p:spPr>
          <a:xfrm>
            <a:off x="357188" y="2527300"/>
            <a:ext cx="2606040" cy="3234522"/>
          </a:xfrm>
          <a:prstGeom prst="rect">
            <a:avLst/>
          </a:prstGeom>
        </p:spPr>
        <p:txBody>
          <a:bodyPr tIns="182880">
            <a:normAutofit/>
          </a:bodyPr>
          <a:lstStyle>
            <a:lvl1pPr>
              <a:defRPr sz="1800"/>
            </a:lvl1pPr>
            <a:lvl2pPr>
              <a:defRPr sz="1600"/>
            </a:lvl2pPr>
            <a:lvl3pPr>
              <a:defRPr sz="1400"/>
            </a:lvl3pPr>
            <a:lvl4pPr>
              <a:defRPr sz="1200"/>
            </a:lvl4pPr>
            <a:lvl5pPr>
              <a:defRPr sz="1100"/>
            </a:lvl5pPr>
          </a:lstStyle>
          <a:p>
            <a:pPr lvl="0"/>
            <a:r>
              <a:rPr lang="en-US"/>
              <a:t>Click to edit Master text styles</a:t>
            </a:r>
          </a:p>
          <a:p>
            <a:pPr lvl="1"/>
            <a:r>
              <a:rPr lang="en-US"/>
              <a:t>Second level</a:t>
            </a:r>
          </a:p>
          <a:p>
            <a:pPr lvl="2"/>
            <a:r>
              <a:rPr lang="en-US"/>
              <a:t>Third level</a:t>
            </a:r>
          </a:p>
        </p:txBody>
      </p:sp>
      <p:sp>
        <p:nvSpPr>
          <p:cNvPr id="9" name="Text Placeholder 8"/>
          <p:cNvSpPr>
            <a:spLocks noGrp="1"/>
          </p:cNvSpPr>
          <p:nvPr>
            <p:ph type="body" sz="quarter" idx="16"/>
          </p:nvPr>
        </p:nvSpPr>
        <p:spPr>
          <a:xfrm>
            <a:off x="357188" y="1803400"/>
            <a:ext cx="2606040" cy="698500"/>
          </a:xfrm>
          <a:prstGeom prst="rect">
            <a:avLst/>
          </a:prstGeom>
        </p:spPr>
        <p:txBody>
          <a:bodyPr>
            <a:noAutofit/>
          </a:bodyPr>
          <a:lstStyle>
            <a:lvl1pPr marL="0" indent="0">
              <a:buNone/>
              <a:defRPr sz="2000" i="1">
                <a:solidFill>
                  <a:srgbClr val="0070C0"/>
                </a:solidFill>
                <a:latin typeface="Calibri" panose="020F0502020204030204" pitchFamily="34" charset="0"/>
                <a:cs typeface="Calibri" panose="020F0502020204030204" pitchFamily="34" charset="0"/>
              </a:defRPr>
            </a:lvl1pPr>
            <a:lvl2pPr marL="457200" indent="0">
              <a:buNone/>
              <a:defRPr sz="2400" i="1">
                <a:solidFill>
                  <a:schemeClr val="tx2"/>
                </a:solidFill>
                <a:latin typeface="+mj-lt"/>
              </a:defRPr>
            </a:lvl2pPr>
            <a:lvl3pPr marL="914400" indent="0">
              <a:buNone/>
              <a:defRPr sz="2400" i="1">
                <a:solidFill>
                  <a:schemeClr val="tx2"/>
                </a:solidFill>
                <a:latin typeface="+mj-lt"/>
              </a:defRPr>
            </a:lvl3pPr>
            <a:lvl4pPr marL="1371600" indent="0">
              <a:buNone/>
              <a:defRPr sz="2400" i="1">
                <a:solidFill>
                  <a:schemeClr val="tx2"/>
                </a:solidFill>
                <a:latin typeface="+mj-lt"/>
              </a:defRPr>
            </a:lvl4pPr>
            <a:lvl5pPr marL="1828800" indent="0">
              <a:buNone/>
              <a:defRPr sz="2400" i="1">
                <a:solidFill>
                  <a:schemeClr val="tx2"/>
                </a:solidFill>
                <a:latin typeface="+mj-lt"/>
              </a:defRPr>
            </a:lvl5pPr>
          </a:lstStyle>
          <a:p>
            <a:pPr lvl="0"/>
            <a:r>
              <a:rPr lang="en-US"/>
              <a:t>Click to edit Master text styles</a:t>
            </a:r>
          </a:p>
        </p:txBody>
      </p:sp>
      <p:sp>
        <p:nvSpPr>
          <p:cNvPr id="16" name="Content Placeholder 6"/>
          <p:cNvSpPr>
            <a:spLocks noGrp="1"/>
          </p:cNvSpPr>
          <p:nvPr>
            <p:ph sz="quarter" idx="17" hasCustomPrompt="1"/>
          </p:nvPr>
        </p:nvSpPr>
        <p:spPr>
          <a:xfrm>
            <a:off x="3316551" y="2527300"/>
            <a:ext cx="2606040" cy="3234522"/>
          </a:xfrm>
          <a:prstGeom prst="rect">
            <a:avLst/>
          </a:prstGeom>
        </p:spPr>
        <p:txBody>
          <a:bodyPr tIns="182880">
            <a:normAutofit/>
          </a:bodyPr>
          <a:lstStyle>
            <a:lvl1pPr>
              <a:defRPr sz="1800"/>
            </a:lvl1pPr>
            <a:lvl2pPr>
              <a:defRPr sz="1600"/>
            </a:lvl2pPr>
            <a:lvl3pPr>
              <a:defRPr sz="1400"/>
            </a:lvl3pPr>
            <a:lvl4pPr>
              <a:defRPr sz="1200"/>
            </a:lvl4pPr>
            <a:lvl5pPr>
              <a:defRPr sz="1100"/>
            </a:lvl5pPr>
          </a:lstStyle>
          <a:p>
            <a:pPr lvl="0"/>
            <a:r>
              <a:rPr lang="en-US"/>
              <a:t>Click to edit Master text styles</a:t>
            </a:r>
          </a:p>
          <a:p>
            <a:pPr lvl="1"/>
            <a:r>
              <a:rPr lang="en-US"/>
              <a:t>Second level</a:t>
            </a:r>
          </a:p>
          <a:p>
            <a:pPr lvl="2"/>
            <a:r>
              <a:rPr lang="en-US"/>
              <a:t>Third level</a:t>
            </a:r>
          </a:p>
        </p:txBody>
      </p:sp>
      <p:sp>
        <p:nvSpPr>
          <p:cNvPr id="17" name="Text Placeholder 8"/>
          <p:cNvSpPr>
            <a:spLocks noGrp="1"/>
          </p:cNvSpPr>
          <p:nvPr>
            <p:ph type="body" sz="quarter" idx="18"/>
          </p:nvPr>
        </p:nvSpPr>
        <p:spPr>
          <a:xfrm>
            <a:off x="3316551" y="1803400"/>
            <a:ext cx="2606040" cy="698500"/>
          </a:xfrm>
          <a:prstGeom prst="rect">
            <a:avLst/>
          </a:prstGeom>
        </p:spPr>
        <p:txBody>
          <a:bodyPr>
            <a:noAutofit/>
          </a:bodyPr>
          <a:lstStyle>
            <a:lvl1pPr marL="0" indent="0">
              <a:buNone/>
              <a:defRPr sz="2000" i="1">
                <a:solidFill>
                  <a:srgbClr val="0070C0"/>
                </a:solidFill>
                <a:latin typeface="Calibri" panose="020F0502020204030204" pitchFamily="34" charset="0"/>
                <a:cs typeface="Calibri" panose="020F0502020204030204" pitchFamily="34" charset="0"/>
              </a:defRPr>
            </a:lvl1pPr>
            <a:lvl2pPr marL="457200" indent="0">
              <a:buNone/>
              <a:defRPr sz="2400" i="1">
                <a:solidFill>
                  <a:schemeClr val="tx2"/>
                </a:solidFill>
                <a:latin typeface="+mj-lt"/>
              </a:defRPr>
            </a:lvl2pPr>
            <a:lvl3pPr marL="914400" indent="0">
              <a:buNone/>
              <a:defRPr sz="2400" i="1">
                <a:solidFill>
                  <a:schemeClr val="tx2"/>
                </a:solidFill>
                <a:latin typeface="+mj-lt"/>
              </a:defRPr>
            </a:lvl3pPr>
            <a:lvl4pPr marL="1371600" indent="0">
              <a:buNone/>
              <a:defRPr sz="2400" i="1">
                <a:solidFill>
                  <a:schemeClr val="tx2"/>
                </a:solidFill>
                <a:latin typeface="+mj-lt"/>
              </a:defRPr>
            </a:lvl4pPr>
            <a:lvl5pPr marL="1828800" indent="0">
              <a:buNone/>
              <a:defRPr sz="2400" i="1">
                <a:solidFill>
                  <a:schemeClr val="tx2"/>
                </a:solidFill>
                <a:latin typeface="+mj-lt"/>
              </a:defRPr>
            </a:lvl5pPr>
          </a:lstStyle>
          <a:p>
            <a:pPr lvl="0"/>
            <a:r>
              <a:rPr lang="en-US"/>
              <a:t>Click to edit Master text styles</a:t>
            </a:r>
          </a:p>
        </p:txBody>
      </p:sp>
      <p:sp>
        <p:nvSpPr>
          <p:cNvPr id="18" name="Content Placeholder 6"/>
          <p:cNvSpPr>
            <a:spLocks noGrp="1"/>
          </p:cNvSpPr>
          <p:nvPr>
            <p:ph sz="quarter" idx="19" hasCustomPrompt="1"/>
          </p:nvPr>
        </p:nvSpPr>
        <p:spPr>
          <a:xfrm>
            <a:off x="6275914" y="2527300"/>
            <a:ext cx="2606040" cy="3234522"/>
          </a:xfrm>
          <a:prstGeom prst="rect">
            <a:avLst/>
          </a:prstGeom>
        </p:spPr>
        <p:txBody>
          <a:bodyPr tIns="182880">
            <a:normAutofit/>
          </a:bodyPr>
          <a:lstStyle>
            <a:lvl1pPr>
              <a:defRPr sz="1800"/>
            </a:lvl1pPr>
            <a:lvl2pPr>
              <a:defRPr sz="1600"/>
            </a:lvl2pPr>
            <a:lvl3pPr>
              <a:defRPr sz="1400"/>
            </a:lvl3pPr>
            <a:lvl4pPr>
              <a:defRPr sz="1200"/>
            </a:lvl4pPr>
            <a:lvl5pPr>
              <a:defRPr sz="1100"/>
            </a:lvl5pPr>
          </a:lstStyle>
          <a:p>
            <a:pPr lvl="0"/>
            <a:r>
              <a:rPr lang="en-US"/>
              <a:t>Click to edit Master text styles</a:t>
            </a:r>
          </a:p>
          <a:p>
            <a:pPr lvl="1"/>
            <a:r>
              <a:rPr lang="en-US"/>
              <a:t>Second level</a:t>
            </a:r>
          </a:p>
          <a:p>
            <a:pPr lvl="2"/>
            <a:r>
              <a:rPr lang="en-US"/>
              <a:t>Third level</a:t>
            </a:r>
          </a:p>
        </p:txBody>
      </p:sp>
      <p:sp>
        <p:nvSpPr>
          <p:cNvPr id="19" name="Text Placeholder 8"/>
          <p:cNvSpPr>
            <a:spLocks noGrp="1"/>
          </p:cNvSpPr>
          <p:nvPr>
            <p:ph type="body" sz="quarter" idx="20"/>
          </p:nvPr>
        </p:nvSpPr>
        <p:spPr>
          <a:xfrm>
            <a:off x="6275914" y="1803400"/>
            <a:ext cx="2606040" cy="698500"/>
          </a:xfrm>
          <a:prstGeom prst="rect">
            <a:avLst/>
          </a:prstGeom>
        </p:spPr>
        <p:txBody>
          <a:bodyPr>
            <a:noAutofit/>
          </a:bodyPr>
          <a:lstStyle>
            <a:lvl1pPr marL="0" indent="0">
              <a:buNone/>
              <a:defRPr sz="2000" i="1">
                <a:solidFill>
                  <a:srgbClr val="0070C0"/>
                </a:solidFill>
                <a:latin typeface="Calibri" panose="020F0502020204030204" pitchFamily="34" charset="0"/>
                <a:cs typeface="Calibri" panose="020F0502020204030204" pitchFamily="34" charset="0"/>
              </a:defRPr>
            </a:lvl1pPr>
            <a:lvl2pPr marL="457200" indent="0">
              <a:buNone/>
              <a:defRPr sz="2400" i="1">
                <a:solidFill>
                  <a:schemeClr val="tx2"/>
                </a:solidFill>
                <a:latin typeface="+mj-lt"/>
              </a:defRPr>
            </a:lvl2pPr>
            <a:lvl3pPr marL="914400" indent="0">
              <a:buNone/>
              <a:defRPr sz="2400" i="1">
                <a:solidFill>
                  <a:schemeClr val="tx2"/>
                </a:solidFill>
                <a:latin typeface="+mj-lt"/>
              </a:defRPr>
            </a:lvl3pPr>
            <a:lvl4pPr marL="1371600" indent="0">
              <a:buNone/>
              <a:defRPr sz="2400" i="1">
                <a:solidFill>
                  <a:schemeClr val="tx2"/>
                </a:solidFill>
                <a:latin typeface="+mj-lt"/>
              </a:defRPr>
            </a:lvl4pPr>
            <a:lvl5pPr marL="1828800" indent="0">
              <a:buNone/>
              <a:defRPr sz="2400" i="1">
                <a:solidFill>
                  <a:schemeClr val="tx2"/>
                </a:solidFill>
                <a:latin typeface="+mj-lt"/>
              </a:defRPr>
            </a:lvl5pPr>
          </a:lstStyle>
          <a:p>
            <a:pPr lvl="0"/>
            <a:r>
              <a:rPr lang="en-US"/>
              <a:t>Click to edit Master text styles</a:t>
            </a:r>
          </a:p>
        </p:txBody>
      </p:sp>
      <p:sp>
        <p:nvSpPr>
          <p:cNvPr id="20" name="Content Placeholder 6"/>
          <p:cNvSpPr>
            <a:spLocks noGrp="1"/>
          </p:cNvSpPr>
          <p:nvPr>
            <p:ph sz="quarter" idx="21" hasCustomPrompt="1"/>
          </p:nvPr>
        </p:nvSpPr>
        <p:spPr>
          <a:xfrm>
            <a:off x="9235277" y="2527300"/>
            <a:ext cx="2606040" cy="3234522"/>
          </a:xfrm>
          <a:prstGeom prst="rect">
            <a:avLst/>
          </a:prstGeom>
        </p:spPr>
        <p:txBody>
          <a:bodyPr tIns="182880">
            <a:normAutofit/>
          </a:bodyPr>
          <a:lstStyle>
            <a:lvl1pPr>
              <a:defRPr sz="1800"/>
            </a:lvl1pPr>
            <a:lvl2pPr>
              <a:defRPr sz="1600"/>
            </a:lvl2pPr>
            <a:lvl3pPr>
              <a:defRPr sz="1400"/>
            </a:lvl3pPr>
            <a:lvl4pPr>
              <a:defRPr sz="1200"/>
            </a:lvl4pPr>
            <a:lvl5pPr>
              <a:defRPr sz="1100"/>
            </a:lvl5pPr>
          </a:lstStyle>
          <a:p>
            <a:pPr lvl="0"/>
            <a:r>
              <a:rPr lang="en-US"/>
              <a:t>Click to edit Master text styles</a:t>
            </a:r>
          </a:p>
          <a:p>
            <a:pPr lvl="1"/>
            <a:r>
              <a:rPr lang="en-US"/>
              <a:t>Second level</a:t>
            </a:r>
          </a:p>
          <a:p>
            <a:pPr lvl="2"/>
            <a:r>
              <a:rPr lang="en-US"/>
              <a:t>Third level</a:t>
            </a:r>
          </a:p>
        </p:txBody>
      </p:sp>
      <p:sp>
        <p:nvSpPr>
          <p:cNvPr id="21" name="Text Placeholder 8"/>
          <p:cNvSpPr>
            <a:spLocks noGrp="1"/>
          </p:cNvSpPr>
          <p:nvPr>
            <p:ph type="body" sz="quarter" idx="22"/>
          </p:nvPr>
        </p:nvSpPr>
        <p:spPr>
          <a:xfrm>
            <a:off x="9235277" y="1803400"/>
            <a:ext cx="2606040" cy="698500"/>
          </a:xfrm>
          <a:prstGeom prst="rect">
            <a:avLst/>
          </a:prstGeom>
        </p:spPr>
        <p:txBody>
          <a:bodyPr>
            <a:noAutofit/>
          </a:bodyPr>
          <a:lstStyle>
            <a:lvl1pPr marL="0" indent="0">
              <a:buNone/>
              <a:defRPr sz="2000" i="1">
                <a:solidFill>
                  <a:srgbClr val="0070C0"/>
                </a:solidFill>
                <a:latin typeface="Calibri" panose="020F0502020204030204" pitchFamily="34" charset="0"/>
                <a:cs typeface="Calibri" panose="020F0502020204030204" pitchFamily="34" charset="0"/>
              </a:defRPr>
            </a:lvl1pPr>
            <a:lvl2pPr marL="457200" indent="0">
              <a:buNone/>
              <a:defRPr sz="2400" i="1">
                <a:solidFill>
                  <a:schemeClr val="tx2"/>
                </a:solidFill>
                <a:latin typeface="+mj-lt"/>
              </a:defRPr>
            </a:lvl2pPr>
            <a:lvl3pPr marL="914400" indent="0">
              <a:buNone/>
              <a:defRPr sz="2400" i="1">
                <a:solidFill>
                  <a:schemeClr val="tx2"/>
                </a:solidFill>
                <a:latin typeface="+mj-lt"/>
              </a:defRPr>
            </a:lvl3pPr>
            <a:lvl4pPr marL="1371600" indent="0">
              <a:buNone/>
              <a:defRPr sz="2400" i="1">
                <a:solidFill>
                  <a:schemeClr val="tx2"/>
                </a:solidFill>
                <a:latin typeface="+mj-lt"/>
              </a:defRPr>
            </a:lvl4pPr>
            <a:lvl5pPr marL="1828800" indent="0">
              <a:buNone/>
              <a:defRPr sz="2400" i="1">
                <a:solidFill>
                  <a:schemeClr val="tx2"/>
                </a:solidFill>
                <a:latin typeface="+mj-lt"/>
              </a:defRPr>
            </a:lvl5pPr>
          </a:lstStyle>
          <a:p>
            <a:pPr lvl="0"/>
            <a:r>
              <a:rPr lang="en-US"/>
              <a:t>Click to edit Master text styles</a:t>
            </a:r>
          </a:p>
        </p:txBody>
      </p:sp>
    </p:spTree>
    <p:extLst>
      <p:ext uri="{BB962C8B-B14F-4D97-AF65-F5344CB8AC3E}">
        <p14:creationId xmlns:p14="http://schemas.microsoft.com/office/powerpoint/2010/main" val="332583146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13646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64F5A-4004-FD40-84E8-29E7102FB8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F0F1EA-92DF-5D40-95D6-8A401D8503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F8627C-5154-A34F-A1EB-7F1FD4B1453C}"/>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5" name="Footer Placeholder 4">
            <a:extLst>
              <a:ext uri="{FF2B5EF4-FFF2-40B4-BE49-F238E27FC236}">
                <a16:creationId xmlns:a16="http://schemas.microsoft.com/office/drawing/2014/main" id="{1EB9D8DD-024D-E944-B915-06ED856ACE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C519EB-7890-C84C-B7DC-EE273E036243}"/>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289698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F5115-2F48-8B47-A59A-9DD3F83269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224F5C-6D3C-8644-AC96-B960D4345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44DEC2-E2E3-F94B-97A9-ADC03D831DD9}"/>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5" name="Footer Placeholder 4">
            <a:extLst>
              <a:ext uri="{FF2B5EF4-FFF2-40B4-BE49-F238E27FC236}">
                <a16:creationId xmlns:a16="http://schemas.microsoft.com/office/drawing/2014/main" id="{060FBC9E-A910-A04C-99E9-C2A4418B8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CDDBB2-AFFB-FB41-982C-979EE757D168}"/>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28850866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D2EE7-BBE7-774F-8AF3-582ECDFBFA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4312E6-E55A-494C-A4B6-A91C6B1710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E0A7D1-26B4-3646-A67E-F9A44593CD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158DAA-CBCA-9C43-AB1C-807D25992669}"/>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6" name="Footer Placeholder 5">
            <a:extLst>
              <a:ext uri="{FF2B5EF4-FFF2-40B4-BE49-F238E27FC236}">
                <a16:creationId xmlns:a16="http://schemas.microsoft.com/office/drawing/2014/main" id="{28E004B9-B299-C741-B8D8-F60987A6F0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8F4851-873D-6A46-A013-E8647C97F662}"/>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120998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F7CD9-ACCE-294A-ADC3-F25466B6F1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BBFD5E-38A8-B646-9F72-A55403AB67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A61E2A-274C-F94A-886C-CA8FF52762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777B4C-5738-AD42-8165-0754E38752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C5037F-6499-B741-8736-0427F79464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452709-8EE7-CE4F-9CF4-218E47ECFC56}"/>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8" name="Footer Placeholder 7">
            <a:extLst>
              <a:ext uri="{FF2B5EF4-FFF2-40B4-BE49-F238E27FC236}">
                <a16:creationId xmlns:a16="http://schemas.microsoft.com/office/drawing/2014/main" id="{BA37940C-D269-CF4A-B01E-90026A3635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41E50F-21A1-F945-9C5E-3E029B729B08}"/>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3104845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C123C-33A4-6B4D-9D0A-57D1577DD5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DFB7F0-4657-4649-9E7C-D54628D3A594}"/>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4" name="Footer Placeholder 3">
            <a:extLst>
              <a:ext uri="{FF2B5EF4-FFF2-40B4-BE49-F238E27FC236}">
                <a16:creationId xmlns:a16="http://schemas.microsoft.com/office/drawing/2014/main" id="{BE74852F-AFAE-9B42-B933-EEB358F633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DAF8DA-BABC-4D45-A5FC-B0617FCCACDB}"/>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3975333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B21B2B-F42D-5546-A93F-A0D05A18D2E5}"/>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3" name="Footer Placeholder 2">
            <a:extLst>
              <a:ext uri="{FF2B5EF4-FFF2-40B4-BE49-F238E27FC236}">
                <a16:creationId xmlns:a16="http://schemas.microsoft.com/office/drawing/2014/main" id="{C1E12A56-7A39-2348-994A-4F95C2D2C7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242ADA-4B02-E343-AB05-77E532BA545E}"/>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176486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CEFAB-7E2E-7045-AAD3-F61E5CD247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5A4A77-A095-3A41-9577-5B8F6D8C3A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1AF8E9-114A-D74E-86B6-D48B7FB70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EC0FE9-F722-9048-9D95-C8C48D2D0C0D}"/>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6" name="Footer Placeholder 5">
            <a:extLst>
              <a:ext uri="{FF2B5EF4-FFF2-40B4-BE49-F238E27FC236}">
                <a16:creationId xmlns:a16="http://schemas.microsoft.com/office/drawing/2014/main" id="{EAC1A9B7-A2B3-4B43-82AC-24D319061E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7808E0-A9A7-BC4B-B07D-505C4A97F2D0}"/>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3834668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1E85C-92D5-0941-B27A-81B4FB8291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73283E-62BF-F14D-92CE-E7D193FFFF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604F437-4AC0-4F40-B63F-490C20964E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927C1A-76C9-7844-B05D-41A07677D4C6}"/>
              </a:ext>
            </a:extLst>
          </p:cNvPr>
          <p:cNvSpPr>
            <a:spLocks noGrp="1"/>
          </p:cNvSpPr>
          <p:nvPr>
            <p:ph type="dt" sz="half" idx="10"/>
          </p:nvPr>
        </p:nvSpPr>
        <p:spPr/>
        <p:txBody>
          <a:bodyPr/>
          <a:lstStyle/>
          <a:p>
            <a:fld id="{1A3633C3-39F9-6D41-8C39-F01DAE61C8DE}" type="datetimeFigureOut">
              <a:rPr lang="en-US" smtClean="0"/>
              <a:t>9/2/2021</a:t>
            </a:fld>
            <a:endParaRPr lang="en-US"/>
          </a:p>
        </p:txBody>
      </p:sp>
      <p:sp>
        <p:nvSpPr>
          <p:cNvPr id="6" name="Footer Placeholder 5">
            <a:extLst>
              <a:ext uri="{FF2B5EF4-FFF2-40B4-BE49-F238E27FC236}">
                <a16:creationId xmlns:a16="http://schemas.microsoft.com/office/drawing/2014/main" id="{7F75F7E7-409A-E64D-AE6B-DA6FA2638F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8B2F3A-6340-C843-B385-199FCDACA9E0}"/>
              </a:ext>
            </a:extLst>
          </p:cNvPr>
          <p:cNvSpPr>
            <a:spLocks noGrp="1"/>
          </p:cNvSpPr>
          <p:nvPr>
            <p:ph type="sldNum" sz="quarter" idx="12"/>
          </p:nvPr>
        </p:nvSpPr>
        <p:spPr/>
        <p:txBody>
          <a:bodyPr/>
          <a:lstStyle/>
          <a:p>
            <a:fld id="{6490863E-5995-4B4B-8AEE-8D028AF507A4}" type="slidenum">
              <a:rPr lang="en-US" smtClean="0"/>
              <a:t>‹#›</a:t>
            </a:fld>
            <a:endParaRPr lang="en-US"/>
          </a:p>
        </p:txBody>
      </p:sp>
    </p:spTree>
    <p:extLst>
      <p:ext uri="{BB962C8B-B14F-4D97-AF65-F5344CB8AC3E}">
        <p14:creationId xmlns:p14="http://schemas.microsoft.com/office/powerpoint/2010/main" val="2315655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A4D9EA-3F46-694E-85B6-A0704C1DE4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FB64F5-96B6-2D4F-880F-14AE68A0CA2A}"/>
              </a:ext>
            </a:extLst>
          </p:cNvPr>
          <p:cNvSpPr>
            <a:spLocks noGrp="1"/>
          </p:cNvSpPr>
          <p:nvPr>
            <p:ph type="body" idx="1"/>
          </p:nvPr>
        </p:nvSpPr>
        <p:spPr>
          <a:xfrm>
            <a:off x="838200" y="1825625"/>
            <a:ext cx="10515600" cy="36607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8F6BD4-E02C-6542-931E-3A744F14CF63}"/>
              </a:ext>
            </a:extLst>
          </p:cNvPr>
          <p:cNvSpPr>
            <a:spLocks noGrp="1"/>
          </p:cNvSpPr>
          <p:nvPr>
            <p:ph type="dt" sz="half" idx="2"/>
          </p:nvPr>
        </p:nvSpPr>
        <p:spPr>
          <a:xfrm>
            <a:off x="838200" y="54896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633C3-39F9-6D41-8C39-F01DAE61C8DE}" type="datetimeFigureOut">
              <a:rPr lang="en-US" smtClean="0"/>
              <a:t>9/2/2021</a:t>
            </a:fld>
            <a:endParaRPr lang="en-US"/>
          </a:p>
        </p:txBody>
      </p:sp>
      <p:sp>
        <p:nvSpPr>
          <p:cNvPr id="5" name="Footer Placeholder 4">
            <a:extLst>
              <a:ext uri="{FF2B5EF4-FFF2-40B4-BE49-F238E27FC236}">
                <a16:creationId xmlns:a16="http://schemas.microsoft.com/office/drawing/2014/main" id="{B2EB85D0-47B6-6A4B-8B92-DA84C401F2CC}"/>
              </a:ext>
            </a:extLst>
          </p:cNvPr>
          <p:cNvSpPr>
            <a:spLocks noGrp="1"/>
          </p:cNvSpPr>
          <p:nvPr>
            <p:ph type="ftr" sz="quarter" idx="3"/>
          </p:nvPr>
        </p:nvSpPr>
        <p:spPr>
          <a:xfrm>
            <a:off x="4038600" y="550086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708FF2-6CAF-D842-96E5-1FCEA5E7C973}"/>
              </a:ext>
            </a:extLst>
          </p:cNvPr>
          <p:cNvSpPr>
            <a:spLocks noGrp="1"/>
          </p:cNvSpPr>
          <p:nvPr>
            <p:ph type="sldNum" sz="quarter" idx="4"/>
          </p:nvPr>
        </p:nvSpPr>
        <p:spPr>
          <a:xfrm>
            <a:off x="8610600" y="54896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0863E-5995-4B4B-8AEE-8D028AF507A4}" type="slidenum">
              <a:rPr lang="en-US" smtClean="0"/>
              <a:t>‹#›</a:t>
            </a:fld>
            <a:endParaRPr lang="en-US"/>
          </a:p>
        </p:txBody>
      </p:sp>
      <p:pic>
        <p:nvPicPr>
          <p:cNvPr id="9" name="Picture 8">
            <a:extLst>
              <a:ext uri="{FF2B5EF4-FFF2-40B4-BE49-F238E27FC236}">
                <a16:creationId xmlns:a16="http://schemas.microsoft.com/office/drawing/2014/main" id="{35654BD7-7B7A-C34B-9377-B6D79E0A937C}"/>
              </a:ext>
            </a:extLst>
          </p:cNvPr>
          <p:cNvPicPr>
            <a:picLocks noChangeAspect="1"/>
          </p:cNvPicPr>
          <p:nvPr/>
        </p:nvPicPr>
        <p:blipFill>
          <a:blip r:embed="rId16"/>
          <a:stretch>
            <a:fillRect/>
          </a:stretch>
        </p:blipFill>
        <p:spPr>
          <a:xfrm>
            <a:off x="0" y="5961076"/>
            <a:ext cx="12192000" cy="904875"/>
          </a:xfrm>
          <a:prstGeom prst="rect">
            <a:avLst/>
          </a:prstGeom>
        </p:spPr>
      </p:pic>
      <p:pic>
        <p:nvPicPr>
          <p:cNvPr id="8" name="Picture 7" descr="Logo&#10;&#10;Description automatically generated">
            <a:extLst>
              <a:ext uri="{FF2B5EF4-FFF2-40B4-BE49-F238E27FC236}">
                <a16:creationId xmlns:a16="http://schemas.microsoft.com/office/drawing/2014/main" id="{E5F79928-AD33-4557-B61F-847C1473C71E}"/>
              </a:ext>
            </a:extLst>
          </p:cNvPr>
          <p:cNvPicPr>
            <a:picLocks noChangeAspect="1"/>
          </p:cNvPicPr>
          <p:nvPr userDrawn="1"/>
        </p:nvPicPr>
        <p:blipFill>
          <a:blip r:embed="rId17"/>
          <a:stretch>
            <a:fillRect/>
          </a:stretch>
        </p:blipFill>
        <p:spPr>
          <a:xfrm>
            <a:off x="10016792" y="6041231"/>
            <a:ext cx="1172880" cy="730767"/>
          </a:xfrm>
          <a:prstGeom prst="rect">
            <a:avLst/>
          </a:prstGeom>
        </p:spPr>
      </p:pic>
    </p:spTree>
    <p:extLst>
      <p:ext uri="{BB962C8B-B14F-4D97-AF65-F5344CB8AC3E}">
        <p14:creationId xmlns:p14="http://schemas.microsoft.com/office/powerpoint/2010/main" val="4009305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E4036B-BD74-4A09-BE28-0F796F8521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F70FB4-0274-4176-8E1D-790FD034F3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E378B7-1F60-47FA-B0C3-12D9C53EE2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60DDE-184E-4301-97CA-9B24637E6B73}" type="datetimeFigureOut">
              <a:rPr lang="en-US" smtClean="0"/>
              <a:t>9/2/2021</a:t>
            </a:fld>
            <a:endParaRPr lang="en-US"/>
          </a:p>
        </p:txBody>
      </p:sp>
      <p:sp>
        <p:nvSpPr>
          <p:cNvPr id="5" name="Footer Placeholder 4">
            <a:extLst>
              <a:ext uri="{FF2B5EF4-FFF2-40B4-BE49-F238E27FC236}">
                <a16:creationId xmlns:a16="http://schemas.microsoft.com/office/drawing/2014/main" id="{C3374BAE-CD31-40E5-B665-45B556B75D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488DB7-2FC7-49CB-A142-F463697E2B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42B3D-A37D-4B06-9B4A-DB0ED646D63B}" type="slidenum">
              <a:rPr lang="en-US" smtClean="0"/>
              <a:t>‹#›</a:t>
            </a:fld>
            <a:endParaRPr lang="en-US"/>
          </a:p>
        </p:txBody>
      </p:sp>
    </p:spTree>
    <p:extLst>
      <p:ext uri="{BB962C8B-B14F-4D97-AF65-F5344CB8AC3E}">
        <p14:creationId xmlns:p14="http://schemas.microsoft.com/office/powerpoint/2010/main" val="1674990621"/>
      </p:ext>
    </p:extLst>
  </p:cSld>
  <p:clrMap bg1="lt1" tx1="dk1" bg2="lt2" tx2="dk2" accent1="accent1" accent2="accent2" accent3="accent3" accent4="accent4" accent5="accent5" accent6="accent6" hlink="hlink" folHlink="folHlink"/>
  <p:sldLayoutIdLst>
    <p:sldLayoutId id="214748366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79">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06212F9-0440-4C7E-843F-421BDACBF9AF}"/>
              </a:ext>
            </a:extLst>
          </p:cNvPr>
          <p:cNvSpPr txBox="1"/>
          <p:nvPr/>
        </p:nvSpPr>
        <p:spPr>
          <a:xfrm>
            <a:off x="5943596" y="3852158"/>
            <a:ext cx="5389851" cy="744836"/>
          </a:xfrm>
          <a:prstGeom prst="rect">
            <a:avLst/>
          </a:prstGeom>
        </p:spPr>
        <p:txBody>
          <a:bodyPr vert="horz" lIns="91440" tIns="45720" rIns="91440" bIns="45720" rtlCol="0" anchor="ctr">
            <a:noAutofit/>
          </a:bodyPr>
          <a:lstStyle/>
          <a:p>
            <a:pPr algn="ctr">
              <a:lnSpc>
                <a:spcPct val="90000"/>
              </a:lnSpc>
              <a:spcBef>
                <a:spcPct val="0"/>
              </a:spcBef>
              <a:spcAft>
                <a:spcPts val="600"/>
              </a:spcAft>
            </a:pPr>
            <a:endParaRPr lang="en-US" sz="4000" b="1" i="1" dirty="0">
              <a:solidFill>
                <a:schemeClr val="tx1">
                  <a:lumMod val="85000"/>
                  <a:lumOff val="15000"/>
                </a:schemeClr>
              </a:solidFill>
              <a:latin typeface="Arial" panose="020B0604020202020204" pitchFamily="34" charset="0"/>
              <a:ea typeface="+mj-ea"/>
              <a:cs typeface="Arial" panose="020B0604020202020204" pitchFamily="34" charset="0"/>
            </a:endParaRPr>
          </a:p>
          <a:p>
            <a:pPr algn="ctr">
              <a:lnSpc>
                <a:spcPct val="90000"/>
              </a:lnSpc>
              <a:spcBef>
                <a:spcPct val="0"/>
              </a:spcBef>
              <a:spcAft>
                <a:spcPts val="600"/>
              </a:spcAft>
            </a:pPr>
            <a:r>
              <a:rPr lang="en-US" sz="4000" i="1" dirty="0">
                <a:solidFill>
                  <a:schemeClr val="tx1">
                    <a:lumMod val="85000"/>
                    <a:lumOff val="15000"/>
                  </a:schemeClr>
                </a:solidFill>
                <a:latin typeface="Arial" panose="020B0604020202020204" pitchFamily="34" charset="0"/>
                <a:ea typeface="+mj-ea"/>
                <a:cs typeface="Arial" panose="020B0604020202020204" pitchFamily="34" charset="0"/>
              </a:rPr>
              <a:t>Visitor Orientation</a:t>
            </a:r>
          </a:p>
        </p:txBody>
      </p:sp>
      <p:cxnSp>
        <p:nvCxnSpPr>
          <p:cNvPr id="99" name="Straight Connector 81">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83">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Icon&#10;&#10;Description automatically generated">
            <a:extLst>
              <a:ext uri="{FF2B5EF4-FFF2-40B4-BE49-F238E27FC236}">
                <a16:creationId xmlns:a16="http://schemas.microsoft.com/office/drawing/2014/main" id="{7D4C137E-4FA7-7747-967B-FA7A25BA583F}"/>
              </a:ext>
            </a:extLst>
          </p:cNvPr>
          <p:cNvPicPr>
            <a:picLocks noChangeAspect="1"/>
          </p:cNvPicPr>
          <p:nvPr/>
        </p:nvPicPr>
        <p:blipFill>
          <a:blip r:embed="rId3">
            <a:alphaModFix amt="50000"/>
            <a:extLst>
              <a:ext uri="{28A0092B-C50C-407E-A947-70E740481C1C}">
                <a14:useLocalDpi xmlns:a14="http://schemas.microsoft.com/office/drawing/2010/main" val="0"/>
              </a:ext>
            </a:extLst>
          </a:blip>
          <a:stretch>
            <a:fillRect/>
          </a:stretch>
        </p:blipFill>
        <p:spPr>
          <a:xfrm rot="18157196">
            <a:off x="-153626" y="-351046"/>
            <a:ext cx="5976091" cy="5976091"/>
          </a:xfrm>
          <a:prstGeom prst="rect">
            <a:avLst/>
          </a:prstGeom>
        </p:spPr>
      </p:pic>
      <p:sp>
        <p:nvSpPr>
          <p:cNvPr id="11" name="TextBox 10">
            <a:extLst>
              <a:ext uri="{FF2B5EF4-FFF2-40B4-BE49-F238E27FC236}">
                <a16:creationId xmlns:a16="http://schemas.microsoft.com/office/drawing/2014/main" id="{9C7F62CA-D01C-8942-9437-C600C6E6D8E9}"/>
              </a:ext>
            </a:extLst>
          </p:cNvPr>
          <p:cNvSpPr txBox="1"/>
          <p:nvPr/>
        </p:nvSpPr>
        <p:spPr>
          <a:xfrm>
            <a:off x="6026836" y="2951664"/>
            <a:ext cx="5389851" cy="744836"/>
          </a:xfrm>
          <a:prstGeom prst="rect">
            <a:avLst/>
          </a:prstGeom>
        </p:spPr>
        <p:txBody>
          <a:bodyPr vert="horz" lIns="91440" tIns="45720" rIns="91440" bIns="45720" rtlCol="0" anchor="ctr">
            <a:noAutofit/>
          </a:bodyPr>
          <a:lstStyle/>
          <a:p>
            <a:pPr algn="ctr">
              <a:lnSpc>
                <a:spcPct val="90000"/>
              </a:lnSpc>
              <a:spcBef>
                <a:spcPct val="0"/>
              </a:spcBef>
              <a:spcAft>
                <a:spcPts val="600"/>
              </a:spcAft>
            </a:pPr>
            <a:r>
              <a:rPr lang="en-US" sz="7200" b="1" dirty="0">
                <a:solidFill>
                  <a:srgbClr val="CF2031"/>
                </a:solidFill>
                <a:latin typeface="Arial" panose="020B0604020202020204" pitchFamily="34" charset="0"/>
                <a:ea typeface="+mj-ea"/>
                <a:cs typeface="Arial" panose="020B0604020202020204" pitchFamily="34" charset="0"/>
              </a:rPr>
              <a:t>WELCOME</a:t>
            </a:r>
          </a:p>
        </p:txBody>
      </p:sp>
      <p:pic>
        <p:nvPicPr>
          <p:cNvPr id="15" name="Picture 14" descr="A picture containing text, clipart, vector graphics&#10;&#10;Description automatically generated">
            <a:extLst>
              <a:ext uri="{FF2B5EF4-FFF2-40B4-BE49-F238E27FC236}">
                <a16:creationId xmlns:a16="http://schemas.microsoft.com/office/drawing/2014/main" id="{D4D3DE53-DBE6-1B45-AA70-13566727E5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837" y="6115045"/>
            <a:ext cx="1018309" cy="390716"/>
          </a:xfrm>
          <a:prstGeom prst="rect">
            <a:avLst/>
          </a:prstGeom>
        </p:spPr>
      </p:pic>
      <p:pic>
        <p:nvPicPr>
          <p:cNvPr id="16" name="Picture 15" descr="A picture containing logo&#10;&#10;Description automatically generated">
            <a:extLst>
              <a:ext uri="{FF2B5EF4-FFF2-40B4-BE49-F238E27FC236}">
                <a16:creationId xmlns:a16="http://schemas.microsoft.com/office/drawing/2014/main" id="{B6EF541F-7CF9-FB4C-9938-19E9569287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90417" y="5057774"/>
            <a:ext cx="3430159" cy="1800225"/>
          </a:xfrm>
          <a:prstGeom prst="rect">
            <a:avLst/>
          </a:prstGeom>
        </p:spPr>
      </p:pic>
    </p:spTree>
    <p:extLst>
      <p:ext uri="{BB962C8B-B14F-4D97-AF65-F5344CB8AC3E}">
        <p14:creationId xmlns:p14="http://schemas.microsoft.com/office/powerpoint/2010/main" val="214700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A picture containing text, clipart, vector graphics&#10;&#10;Description automatically generated">
            <a:extLst>
              <a:ext uri="{FF2B5EF4-FFF2-40B4-BE49-F238E27FC236}">
                <a16:creationId xmlns:a16="http://schemas.microsoft.com/office/drawing/2014/main" id="{139EE547-6D84-4D41-ABD8-4227384D63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837" y="6045200"/>
            <a:ext cx="1609964" cy="617729"/>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00E08345-725C-4667-AE5B-536ED6EA93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1977" y="5194300"/>
            <a:ext cx="3170023" cy="1663700"/>
          </a:xfrm>
          <a:prstGeom prst="rect">
            <a:avLst/>
          </a:prstGeom>
        </p:spPr>
      </p:pic>
      <p:sp>
        <p:nvSpPr>
          <p:cNvPr id="10" name="TextBox 9">
            <a:extLst>
              <a:ext uri="{FF2B5EF4-FFF2-40B4-BE49-F238E27FC236}">
                <a16:creationId xmlns:a16="http://schemas.microsoft.com/office/drawing/2014/main" id="{3F68640C-A75C-41D0-B138-B7BDD9206BBA}"/>
              </a:ext>
            </a:extLst>
          </p:cNvPr>
          <p:cNvSpPr txBox="1"/>
          <p:nvPr/>
        </p:nvSpPr>
        <p:spPr>
          <a:xfrm>
            <a:off x="370837" y="1997839"/>
            <a:ext cx="6096000" cy="2862322"/>
          </a:xfrm>
          <a:prstGeom prst="rect">
            <a:avLst/>
          </a:prstGeom>
          <a:noFill/>
        </p:spPr>
        <p:txBody>
          <a:bodyPr wrap="square">
            <a:spAutoFit/>
          </a:bodyPr>
          <a:lstStyle/>
          <a:p>
            <a:pPr algn="ctr"/>
            <a:r>
              <a:rPr lang="en-US" sz="3600" b="1" dirty="0">
                <a:solidFill>
                  <a:schemeClr val="tx1">
                    <a:lumMod val="50000"/>
                    <a:lumOff val="50000"/>
                  </a:schemeClr>
                </a:solidFill>
                <a:latin typeface="Arial" panose="020B0604020202020204" pitchFamily="34" charset="0"/>
                <a:cs typeface="Arial" panose="020B0604020202020204" pitchFamily="34" charset="0"/>
              </a:rPr>
              <a:t>TIME</a:t>
            </a:r>
          </a:p>
          <a:p>
            <a:pPr algn="ctr"/>
            <a:endParaRPr lang="en-US" sz="3600" dirty="0">
              <a:latin typeface="Arial" panose="020B0604020202020204" pitchFamily="34" charset="0"/>
              <a:cs typeface="Arial" panose="020B0604020202020204" pitchFamily="34" charset="0"/>
            </a:endParaRPr>
          </a:p>
          <a:p>
            <a:pPr algn="ctr"/>
            <a:r>
              <a:rPr lang="en-US" sz="3600" u="sng" dirty="0">
                <a:solidFill>
                  <a:schemeClr val="tx1">
                    <a:lumMod val="50000"/>
                    <a:lumOff val="50000"/>
                  </a:schemeClr>
                </a:solidFill>
                <a:latin typeface="Arial" panose="020B0604020202020204" pitchFamily="34" charset="0"/>
                <a:cs typeface="Arial" panose="020B0604020202020204" pitchFamily="34" charset="0"/>
              </a:rPr>
              <a:t>Weekly Meetings</a:t>
            </a:r>
          </a:p>
          <a:p>
            <a:pPr algn="ctr"/>
            <a:endParaRPr lang="en-US" sz="3600" u="sng" dirty="0">
              <a:solidFill>
                <a:schemeClr val="tx1">
                  <a:lumMod val="50000"/>
                  <a:lumOff val="50000"/>
                </a:schemeClr>
              </a:solidFill>
              <a:latin typeface="Arial" panose="020B0604020202020204" pitchFamily="34" charset="0"/>
              <a:cs typeface="Arial" panose="020B0604020202020204" pitchFamily="34" charset="0"/>
            </a:endParaRPr>
          </a:p>
          <a:p>
            <a:pPr algn="ctr"/>
            <a:r>
              <a:rPr lang="en-US" sz="3600" u="sng" dirty="0">
                <a:solidFill>
                  <a:schemeClr val="tx1">
                    <a:lumMod val="50000"/>
                    <a:lumOff val="50000"/>
                  </a:schemeClr>
                </a:solidFill>
                <a:latin typeface="Arial" panose="020B0604020202020204" pitchFamily="34" charset="0"/>
                <a:cs typeface="Arial" panose="020B0604020202020204" pitchFamily="34" charset="0"/>
              </a:rPr>
              <a:t>One-to-Ones</a:t>
            </a:r>
          </a:p>
        </p:txBody>
      </p:sp>
      <p:sp>
        <p:nvSpPr>
          <p:cNvPr id="11" name="TextBox 10">
            <a:extLst>
              <a:ext uri="{FF2B5EF4-FFF2-40B4-BE49-F238E27FC236}">
                <a16:creationId xmlns:a16="http://schemas.microsoft.com/office/drawing/2014/main" id="{4647737E-A3FC-1C47-B294-AF676E43E443}"/>
              </a:ext>
            </a:extLst>
          </p:cNvPr>
          <p:cNvSpPr txBox="1"/>
          <p:nvPr/>
        </p:nvSpPr>
        <p:spPr>
          <a:xfrm>
            <a:off x="1826743" y="549188"/>
            <a:ext cx="8538514" cy="744836"/>
          </a:xfrm>
          <a:prstGeom prst="rect">
            <a:avLst/>
          </a:prstGeom>
        </p:spPr>
        <p:txBody>
          <a:bodyPr vert="horz" lIns="91440" tIns="45720" rIns="91440" bIns="45720" rtlCol="0" anchor="ctr">
            <a:noAutofit/>
          </a:bodyPr>
          <a:lstStyle/>
          <a:p>
            <a:pPr algn="ctr">
              <a:lnSpc>
                <a:spcPct val="90000"/>
              </a:lnSpc>
              <a:spcBef>
                <a:spcPct val="0"/>
              </a:spcBef>
              <a:spcAft>
                <a:spcPts val="600"/>
              </a:spcAft>
            </a:pPr>
            <a:r>
              <a:rPr lang="en-US" sz="5400" b="1" dirty="0">
                <a:solidFill>
                  <a:srgbClr val="CF2031"/>
                </a:solidFill>
                <a:latin typeface="Arial" panose="020B0604020202020204" pitchFamily="34" charset="0"/>
                <a:ea typeface="+mj-ea"/>
                <a:cs typeface="Arial" panose="020B0604020202020204" pitchFamily="34" charset="0"/>
              </a:rPr>
              <a:t>HOW BNI WORKS</a:t>
            </a:r>
          </a:p>
        </p:txBody>
      </p:sp>
      <p:pic>
        <p:nvPicPr>
          <p:cNvPr id="13" name="Picture 12" descr="Icon&#10;&#10;Description automatically generated">
            <a:extLst>
              <a:ext uri="{FF2B5EF4-FFF2-40B4-BE49-F238E27FC236}">
                <a16:creationId xmlns:a16="http://schemas.microsoft.com/office/drawing/2014/main" id="{E9ACB04B-A652-B440-BF0A-0606B820F3B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0837" y="-741768"/>
            <a:ext cx="2581912" cy="2581912"/>
          </a:xfrm>
          <a:prstGeom prst="rect">
            <a:avLst/>
          </a:prstGeom>
        </p:spPr>
      </p:pic>
      <p:pic>
        <p:nvPicPr>
          <p:cNvPr id="15" name="Picture 14" descr="A picture containing text, clock&#10;&#10;Description automatically generated">
            <a:extLst>
              <a:ext uri="{FF2B5EF4-FFF2-40B4-BE49-F238E27FC236}">
                <a16:creationId xmlns:a16="http://schemas.microsoft.com/office/drawing/2014/main" id="{079BEE76-864F-2443-A27D-9F75FAEF635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66837" y="1294024"/>
            <a:ext cx="4688933" cy="4688933"/>
          </a:xfrm>
          <a:prstGeom prst="rect">
            <a:avLst/>
          </a:prstGeom>
        </p:spPr>
      </p:pic>
    </p:spTree>
    <p:extLst>
      <p:ext uri="{BB962C8B-B14F-4D97-AF65-F5344CB8AC3E}">
        <p14:creationId xmlns:p14="http://schemas.microsoft.com/office/powerpoint/2010/main" val="158610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descr="A picture containing text, clock&#10;&#10;Description automatically generated">
            <a:extLst>
              <a:ext uri="{FF2B5EF4-FFF2-40B4-BE49-F238E27FC236}">
                <a16:creationId xmlns:a16="http://schemas.microsoft.com/office/drawing/2014/main" id="{DE585ECF-9C75-124E-8710-AD9FADAD74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6837" y="1294024"/>
            <a:ext cx="4688933" cy="4688933"/>
          </a:xfrm>
          <a:prstGeom prst="rect">
            <a:avLst/>
          </a:prstGeom>
        </p:spPr>
      </p:pic>
      <p:sp>
        <p:nvSpPr>
          <p:cNvPr id="12" name="TextBox 11">
            <a:extLst>
              <a:ext uri="{FF2B5EF4-FFF2-40B4-BE49-F238E27FC236}">
                <a16:creationId xmlns:a16="http://schemas.microsoft.com/office/drawing/2014/main" id="{0D99E600-72D3-1541-8F61-33C48ED6ED8D}"/>
              </a:ext>
            </a:extLst>
          </p:cNvPr>
          <p:cNvSpPr txBox="1"/>
          <p:nvPr/>
        </p:nvSpPr>
        <p:spPr>
          <a:xfrm>
            <a:off x="1826743" y="549188"/>
            <a:ext cx="8538514" cy="744836"/>
          </a:xfrm>
          <a:prstGeom prst="rect">
            <a:avLst/>
          </a:prstGeom>
        </p:spPr>
        <p:txBody>
          <a:bodyPr vert="horz" lIns="91440" tIns="45720" rIns="91440" bIns="45720" rtlCol="0" anchor="ctr">
            <a:noAutofit/>
          </a:bodyPr>
          <a:lstStyle/>
          <a:p>
            <a:pPr algn="ctr">
              <a:lnSpc>
                <a:spcPct val="90000"/>
              </a:lnSpc>
              <a:spcBef>
                <a:spcPct val="0"/>
              </a:spcBef>
              <a:spcAft>
                <a:spcPts val="600"/>
              </a:spcAft>
            </a:pPr>
            <a:r>
              <a:rPr lang="en-US" sz="5400" b="1" dirty="0">
                <a:solidFill>
                  <a:srgbClr val="CF2031"/>
                </a:solidFill>
                <a:latin typeface="Arial" panose="020B0604020202020204" pitchFamily="34" charset="0"/>
                <a:ea typeface="+mj-ea"/>
                <a:cs typeface="Arial" panose="020B0604020202020204" pitchFamily="34" charset="0"/>
              </a:rPr>
              <a:t>HOW BNI WORKS</a:t>
            </a:r>
          </a:p>
        </p:txBody>
      </p:sp>
      <p:pic>
        <p:nvPicPr>
          <p:cNvPr id="5" name="Picture 4" descr="A picture containing text, clipart, vector graphics&#10;&#10;Description automatically generated">
            <a:extLst>
              <a:ext uri="{FF2B5EF4-FFF2-40B4-BE49-F238E27FC236}">
                <a16:creationId xmlns:a16="http://schemas.microsoft.com/office/drawing/2014/main" id="{139EE547-6D84-4D41-ABD8-4227384D63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837" y="6045200"/>
            <a:ext cx="1609964" cy="617729"/>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00E08345-725C-4667-AE5B-536ED6EA93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21977" y="5194300"/>
            <a:ext cx="3170023" cy="1663700"/>
          </a:xfrm>
          <a:prstGeom prst="rect">
            <a:avLst/>
          </a:prstGeom>
        </p:spPr>
      </p:pic>
      <p:sp>
        <p:nvSpPr>
          <p:cNvPr id="10" name="TextBox 9">
            <a:extLst>
              <a:ext uri="{FF2B5EF4-FFF2-40B4-BE49-F238E27FC236}">
                <a16:creationId xmlns:a16="http://schemas.microsoft.com/office/drawing/2014/main" id="{3F68640C-A75C-41D0-B138-B7BDD9206BBA}"/>
              </a:ext>
            </a:extLst>
          </p:cNvPr>
          <p:cNvSpPr txBox="1"/>
          <p:nvPr/>
        </p:nvSpPr>
        <p:spPr>
          <a:xfrm>
            <a:off x="370837" y="1997839"/>
            <a:ext cx="6096000" cy="2862322"/>
          </a:xfrm>
          <a:prstGeom prst="rect">
            <a:avLst/>
          </a:prstGeom>
          <a:noFill/>
        </p:spPr>
        <p:txBody>
          <a:bodyPr wrap="square" lIns="91440" tIns="45720" rIns="91440" bIns="45720" anchor="t">
            <a:spAutoFit/>
          </a:bodyPr>
          <a:lstStyle/>
          <a:p>
            <a:pPr algn="ctr"/>
            <a:r>
              <a:rPr lang="en-US" sz="3600" b="1" dirty="0">
                <a:solidFill>
                  <a:schemeClr val="tx1">
                    <a:lumMod val="50000"/>
                    <a:lumOff val="50000"/>
                  </a:schemeClr>
                </a:solidFill>
                <a:latin typeface="Arial" panose="020B0604020202020204" pitchFamily="34" charset="0"/>
                <a:cs typeface="Arial" panose="020B0604020202020204" pitchFamily="34" charset="0"/>
              </a:rPr>
              <a:t>MONEY</a:t>
            </a:r>
          </a:p>
          <a:p>
            <a:pPr algn="ctr"/>
            <a:endParaRPr lang="en-US" sz="3600" dirty="0">
              <a:latin typeface="Arial" panose="020B0604020202020204" pitchFamily="34" charset="0"/>
              <a:cs typeface="Arial" panose="020B0604020202020204" pitchFamily="34" charset="0"/>
            </a:endParaRPr>
          </a:p>
          <a:p>
            <a:pPr algn="ctr"/>
            <a:r>
              <a:rPr lang="en-US" sz="3600" u="sng" dirty="0">
                <a:solidFill>
                  <a:schemeClr val="tx1">
                    <a:lumMod val="50000"/>
                    <a:lumOff val="50000"/>
                  </a:schemeClr>
                </a:solidFill>
                <a:latin typeface="Arial"/>
                <a:cs typeface="Arial"/>
              </a:rPr>
              <a:t>$699 Membership Fee</a:t>
            </a:r>
          </a:p>
          <a:p>
            <a:pPr algn="ctr"/>
            <a:endParaRPr lang="en-US" sz="3600" u="sng" dirty="0">
              <a:solidFill>
                <a:schemeClr val="tx1">
                  <a:lumMod val="50000"/>
                  <a:lumOff val="50000"/>
                </a:schemeClr>
              </a:solidFill>
              <a:latin typeface="Arial" panose="020B0604020202020204" pitchFamily="34" charset="0"/>
              <a:cs typeface="Arial" panose="020B0604020202020204" pitchFamily="34" charset="0"/>
            </a:endParaRPr>
          </a:p>
          <a:p>
            <a:pPr algn="ctr"/>
            <a:r>
              <a:rPr lang="en-US" sz="3600" u="sng" dirty="0">
                <a:solidFill>
                  <a:schemeClr val="tx1">
                    <a:lumMod val="50000"/>
                    <a:lumOff val="50000"/>
                  </a:schemeClr>
                </a:solidFill>
                <a:latin typeface="Arial" panose="020B0604020202020204" pitchFamily="34" charset="0"/>
                <a:cs typeface="Arial" panose="020B0604020202020204" pitchFamily="34" charset="0"/>
              </a:rPr>
              <a:t>$299 Processing Fee</a:t>
            </a:r>
          </a:p>
        </p:txBody>
      </p:sp>
      <p:pic>
        <p:nvPicPr>
          <p:cNvPr id="13" name="Picture 12" descr="Icon&#10;&#10;Description automatically generated">
            <a:extLst>
              <a:ext uri="{FF2B5EF4-FFF2-40B4-BE49-F238E27FC236}">
                <a16:creationId xmlns:a16="http://schemas.microsoft.com/office/drawing/2014/main" id="{E1A2DD3D-3372-CB48-A922-5BF7F5CEC43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0837" y="-741768"/>
            <a:ext cx="2581912" cy="2581912"/>
          </a:xfrm>
          <a:prstGeom prst="rect">
            <a:avLst/>
          </a:prstGeom>
        </p:spPr>
      </p:pic>
    </p:spTree>
    <p:extLst>
      <p:ext uri="{BB962C8B-B14F-4D97-AF65-F5344CB8AC3E}">
        <p14:creationId xmlns:p14="http://schemas.microsoft.com/office/powerpoint/2010/main" val="33922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A picture containing text, clipart, vector graphics&#10;&#10;Description automatically generated">
            <a:extLst>
              <a:ext uri="{FF2B5EF4-FFF2-40B4-BE49-F238E27FC236}">
                <a16:creationId xmlns:a16="http://schemas.microsoft.com/office/drawing/2014/main" id="{139EE547-6D84-4D41-ABD8-4227384D63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837" y="6045200"/>
            <a:ext cx="1609964" cy="617729"/>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00E08345-725C-4667-AE5B-536ED6EA93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1977" y="5194300"/>
            <a:ext cx="3170023" cy="1663700"/>
          </a:xfrm>
          <a:prstGeom prst="rect">
            <a:avLst/>
          </a:prstGeom>
        </p:spPr>
      </p:pic>
      <p:pic>
        <p:nvPicPr>
          <p:cNvPr id="9" name="Picture 8" descr="Icon&#10;&#10;Description automatically generated">
            <a:extLst>
              <a:ext uri="{FF2B5EF4-FFF2-40B4-BE49-F238E27FC236}">
                <a16:creationId xmlns:a16="http://schemas.microsoft.com/office/drawing/2014/main" id="{A48FD7B1-8E0E-4C42-9C17-434D41110F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9127" y="2441093"/>
            <a:ext cx="1674569" cy="1674569"/>
          </a:xfrm>
          <a:prstGeom prst="rect">
            <a:avLst/>
          </a:prstGeom>
        </p:spPr>
      </p:pic>
      <p:pic>
        <p:nvPicPr>
          <p:cNvPr id="12" name="Picture 11" descr="Icon&#10;&#10;Description automatically generated">
            <a:extLst>
              <a:ext uri="{FF2B5EF4-FFF2-40B4-BE49-F238E27FC236}">
                <a16:creationId xmlns:a16="http://schemas.microsoft.com/office/drawing/2014/main" id="{346F1477-A5EF-9948-AE55-73130C0686C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43989" y="2330946"/>
            <a:ext cx="1674569" cy="1674569"/>
          </a:xfrm>
          <a:prstGeom prst="rect">
            <a:avLst/>
          </a:prstGeom>
        </p:spPr>
      </p:pic>
      <p:sp>
        <p:nvSpPr>
          <p:cNvPr id="16" name="Rectangle 15">
            <a:extLst>
              <a:ext uri="{FF2B5EF4-FFF2-40B4-BE49-F238E27FC236}">
                <a16:creationId xmlns:a16="http://schemas.microsoft.com/office/drawing/2014/main" id="{199D0DFD-1307-A54C-9FE0-6019EB73633F}"/>
              </a:ext>
            </a:extLst>
          </p:cNvPr>
          <p:cNvSpPr/>
          <p:nvPr/>
        </p:nvSpPr>
        <p:spPr>
          <a:xfrm>
            <a:off x="5711961" y="4248192"/>
            <a:ext cx="2628899" cy="400110"/>
          </a:xfrm>
          <a:prstGeom prst="rect">
            <a:avLst/>
          </a:prstGeom>
        </p:spPr>
        <p:txBody>
          <a:bodyPr wrap="square">
            <a:spAutoFit/>
          </a:bodyPr>
          <a:lstStyle/>
          <a:p>
            <a:pPr algn="ctr"/>
            <a:r>
              <a:rPr lang="en-US" sz="2000" b="1" dirty="0">
                <a:solidFill>
                  <a:schemeClr val="tx1">
                    <a:lumMod val="50000"/>
                    <a:lumOff val="50000"/>
                  </a:schemeClr>
                </a:solidFill>
                <a:latin typeface="Arial" panose="020B0604020202020204" pitchFamily="34" charset="0"/>
                <a:cs typeface="Arial" panose="020B0604020202020204" pitchFamily="34" charset="0"/>
              </a:rPr>
              <a:t>APPLICATION</a:t>
            </a:r>
            <a:endParaRPr lang="en-US" sz="2000" b="1" dirty="0">
              <a:solidFill>
                <a:schemeClr val="tx1">
                  <a:lumMod val="50000"/>
                  <a:lumOff val="50000"/>
                </a:schemeClr>
              </a:solidFill>
            </a:endParaRPr>
          </a:p>
        </p:txBody>
      </p:sp>
      <p:sp>
        <p:nvSpPr>
          <p:cNvPr id="17" name="Rectangle 16">
            <a:extLst>
              <a:ext uri="{FF2B5EF4-FFF2-40B4-BE49-F238E27FC236}">
                <a16:creationId xmlns:a16="http://schemas.microsoft.com/office/drawing/2014/main" id="{0DD5CFBF-D69D-5A41-A0E3-BBC9DB1D6FB3}"/>
              </a:ext>
            </a:extLst>
          </p:cNvPr>
          <p:cNvSpPr/>
          <p:nvPr/>
        </p:nvSpPr>
        <p:spPr>
          <a:xfrm>
            <a:off x="8828256" y="4248192"/>
            <a:ext cx="2628899" cy="400110"/>
          </a:xfrm>
          <a:prstGeom prst="rect">
            <a:avLst/>
          </a:prstGeom>
        </p:spPr>
        <p:txBody>
          <a:bodyPr wrap="square">
            <a:spAutoFit/>
          </a:bodyPr>
          <a:lstStyle/>
          <a:p>
            <a:pPr algn="ctr"/>
            <a:r>
              <a:rPr lang="en-US" sz="2000" b="1" dirty="0">
                <a:solidFill>
                  <a:schemeClr val="tx1">
                    <a:lumMod val="50000"/>
                    <a:lumOff val="50000"/>
                  </a:schemeClr>
                </a:solidFill>
                <a:latin typeface="Arial" panose="020B0604020202020204" pitchFamily="34" charset="0"/>
                <a:cs typeface="Arial" panose="020B0604020202020204" pitchFamily="34" charset="0"/>
              </a:rPr>
              <a:t>FOLLOW-UP CALL</a:t>
            </a:r>
            <a:endParaRPr lang="en-US" sz="2000" b="1" dirty="0">
              <a:solidFill>
                <a:schemeClr val="tx1">
                  <a:lumMod val="50000"/>
                  <a:lumOff val="50000"/>
                </a:schemeClr>
              </a:solidFill>
            </a:endParaRPr>
          </a:p>
        </p:txBody>
      </p:sp>
      <p:sp>
        <p:nvSpPr>
          <p:cNvPr id="21" name="TextBox 20">
            <a:extLst>
              <a:ext uri="{FF2B5EF4-FFF2-40B4-BE49-F238E27FC236}">
                <a16:creationId xmlns:a16="http://schemas.microsoft.com/office/drawing/2014/main" id="{99F66F4F-C1DE-124A-9865-D6CC16382828}"/>
              </a:ext>
            </a:extLst>
          </p:cNvPr>
          <p:cNvSpPr txBox="1"/>
          <p:nvPr/>
        </p:nvSpPr>
        <p:spPr>
          <a:xfrm>
            <a:off x="1826743" y="549188"/>
            <a:ext cx="8538514" cy="744836"/>
          </a:xfrm>
          <a:prstGeom prst="rect">
            <a:avLst/>
          </a:prstGeom>
        </p:spPr>
        <p:txBody>
          <a:bodyPr vert="horz" lIns="91440" tIns="45720" rIns="91440" bIns="45720" rtlCol="0" anchor="ctr">
            <a:noAutofit/>
          </a:bodyPr>
          <a:lstStyle/>
          <a:p>
            <a:pPr algn="ctr">
              <a:lnSpc>
                <a:spcPct val="90000"/>
              </a:lnSpc>
              <a:spcBef>
                <a:spcPct val="0"/>
              </a:spcBef>
              <a:spcAft>
                <a:spcPts val="600"/>
              </a:spcAft>
            </a:pPr>
            <a:r>
              <a:rPr lang="en-US" sz="5400" b="1" dirty="0">
                <a:solidFill>
                  <a:srgbClr val="CF2031"/>
                </a:solidFill>
                <a:latin typeface="Arial" panose="020B0604020202020204" pitchFamily="34" charset="0"/>
                <a:ea typeface="+mj-ea"/>
                <a:cs typeface="Arial" panose="020B0604020202020204" pitchFamily="34" charset="0"/>
              </a:rPr>
              <a:t>WHAT’S NEXT?</a:t>
            </a:r>
          </a:p>
        </p:txBody>
      </p:sp>
      <p:sp>
        <p:nvSpPr>
          <p:cNvPr id="15" name="TextBox 14">
            <a:extLst>
              <a:ext uri="{FF2B5EF4-FFF2-40B4-BE49-F238E27FC236}">
                <a16:creationId xmlns:a16="http://schemas.microsoft.com/office/drawing/2014/main" id="{BBE35A76-1B3A-44D4-922B-CCB673736DC1}"/>
              </a:ext>
            </a:extLst>
          </p:cNvPr>
          <p:cNvSpPr txBox="1"/>
          <p:nvPr/>
        </p:nvSpPr>
        <p:spPr>
          <a:xfrm>
            <a:off x="255354" y="5087426"/>
            <a:ext cx="4970231" cy="584775"/>
          </a:xfrm>
          <a:prstGeom prst="rect">
            <a:avLst/>
          </a:prstGeom>
          <a:noFill/>
        </p:spPr>
        <p:txBody>
          <a:bodyPr wrap="square">
            <a:spAutoFit/>
          </a:bodyPr>
          <a:lstStyle/>
          <a:p>
            <a:pPr algn="ctr"/>
            <a:r>
              <a:rPr lang="en-US" sz="3200" dirty="0">
                <a:latin typeface="Arial" panose="020B0604020202020204" pitchFamily="34" charset="0"/>
                <a:cs typeface="Arial" panose="020B0604020202020204" pitchFamily="34" charset="0"/>
              </a:rPr>
              <a:t>https://bit.ly/BNIapplynow</a:t>
            </a:r>
          </a:p>
        </p:txBody>
      </p:sp>
      <p:pic>
        <p:nvPicPr>
          <p:cNvPr id="4" name="Picture 3" descr="Qr code&#10;&#10;Description automatically generated">
            <a:extLst>
              <a:ext uri="{FF2B5EF4-FFF2-40B4-BE49-F238E27FC236}">
                <a16:creationId xmlns:a16="http://schemas.microsoft.com/office/drawing/2014/main" id="{98D9D40F-D16F-4EBA-8E21-637D305A4459}"/>
              </a:ext>
            </a:extLst>
          </p:cNvPr>
          <p:cNvPicPr>
            <a:picLocks noChangeAspect="1"/>
          </p:cNvPicPr>
          <p:nvPr/>
        </p:nvPicPr>
        <p:blipFill rotWithShape="1">
          <a:blip r:embed="rId7">
            <a:extLst>
              <a:ext uri="{28A0092B-C50C-407E-A947-70E740481C1C}">
                <a14:useLocalDpi xmlns:a14="http://schemas.microsoft.com/office/drawing/2010/main" val="0"/>
              </a:ext>
            </a:extLst>
          </a:blip>
          <a:srcRect b="20303"/>
          <a:stretch/>
        </p:blipFill>
        <p:spPr>
          <a:xfrm>
            <a:off x="1276713" y="1876401"/>
            <a:ext cx="2927512" cy="3024525"/>
          </a:xfrm>
          <a:prstGeom prst="rect">
            <a:avLst/>
          </a:prstGeom>
        </p:spPr>
      </p:pic>
    </p:spTree>
    <p:extLst>
      <p:ext uri="{BB962C8B-B14F-4D97-AF65-F5344CB8AC3E}">
        <p14:creationId xmlns:p14="http://schemas.microsoft.com/office/powerpoint/2010/main" val="2267061221"/>
      </p:ext>
    </p:extLst>
  </p:cSld>
  <p:clrMapOvr>
    <a:masterClrMapping/>
  </p:clrMapOvr>
</p:sld>
</file>

<file path=ppt/theme/theme1.xml><?xml version="1.0" encoding="utf-8"?>
<a:theme xmlns:a="http://schemas.openxmlformats.org/drawingml/2006/main" name="OB-PPT-templat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1645697AD83E499B823756EA3348E3" ma:contentTypeVersion="10" ma:contentTypeDescription="Create a new document." ma:contentTypeScope="" ma:versionID="0f05473095b8c27b5685836f960679a4">
  <xsd:schema xmlns:xsd="http://www.w3.org/2001/XMLSchema" xmlns:xs="http://www.w3.org/2001/XMLSchema" xmlns:p="http://schemas.microsoft.com/office/2006/metadata/properties" xmlns:ns2="1cf96edd-e30e-479f-837f-a1aa1b9ab80f" xmlns:ns3="5c66553c-8553-4c4a-9127-f81cf5a47017" targetNamespace="http://schemas.microsoft.com/office/2006/metadata/properties" ma:root="true" ma:fieldsID="325817dac1f5b6434c0f8af065659c17" ns2:_="" ns3:_="">
    <xsd:import namespace="1cf96edd-e30e-479f-837f-a1aa1b9ab80f"/>
    <xsd:import namespace="5c66553c-8553-4c4a-9127-f81cf5a470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f96edd-e30e-479f-837f-a1aa1b9ab8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66553c-8553-4c4a-9127-f81cf5a4701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E7E14C-96FB-44D9-8A42-639F81D8631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6C0419D-F1FD-41DB-B798-0C8F7FF78E12}">
  <ds:schemaRefs>
    <ds:schemaRef ds:uri="http://schemas.microsoft.com/sharepoint/v3/contenttype/forms"/>
  </ds:schemaRefs>
</ds:datastoreItem>
</file>

<file path=customXml/itemProps3.xml><?xml version="1.0" encoding="utf-8"?>
<ds:datastoreItem xmlns:ds="http://schemas.openxmlformats.org/officeDocument/2006/customXml" ds:itemID="{E095ED83-572B-47DF-AA69-62D60B52CEA4}"/>
</file>

<file path=docProps/app.xml><?xml version="1.0" encoding="utf-8"?>
<Properties xmlns="http://schemas.openxmlformats.org/officeDocument/2006/extended-properties" xmlns:vt="http://schemas.openxmlformats.org/officeDocument/2006/docPropsVTypes">
  <TotalTime>3012</TotalTime>
  <Words>564</Words>
  <Application>Microsoft Office PowerPoint</Application>
  <PresentationFormat>Widescreen</PresentationFormat>
  <Paragraphs>35</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OB-PPT-template (1)</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Channels Conversion Rates</dc:title>
  <dc:creator>James Muir</dc:creator>
  <cp:lastModifiedBy>Jenni Butz</cp:lastModifiedBy>
  <cp:revision>17</cp:revision>
  <dcterms:created xsi:type="dcterms:W3CDTF">2021-05-27T21:24:18Z</dcterms:created>
  <dcterms:modified xsi:type="dcterms:W3CDTF">2021-09-02T19:19:09Z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0x010100461645697AD83E499B823756EA3348E3</vt:lpwstr>
  </property>
</Properties>
</file>